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slides/slide25.xml" ContentType="application/vnd.openxmlformats-officedocument.presentationml.slide+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1560.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slides/slide22.xml" ContentType="application/vnd.openxmlformats-officedocument.presentationml.slide+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148.xml" ContentType="application/vnd.openxmlformats-officedocument.presentationml.slideLayout+xml"/>
  <Override PartName="/ppt/tags/tag426.xml" ContentType="application/vnd.openxmlformats-officedocument.presentationml.tags+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tags/tag1257.xml" ContentType="application/vnd.openxmlformats-officedocument.presentationml.tags+xml"/>
  <Override PartName="/ppt/tags/tag1443.xml" ContentType="application/vnd.openxmlformats-officedocument.presentationml.tags+xml"/>
  <Override PartName="/ppt/tags/tag47.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348.xml" ContentType="application/vnd.openxmlformats-officedocument.presentationml.tags+xml"/>
  <Override PartName="/ppt/tags/tag679.xml" ContentType="application/vnd.openxmlformats-officedocument.presentationml.tags+xml"/>
  <Override PartName="/ppt/slideLayouts/slideLayout256.xml" ContentType="application/vnd.openxmlformats-officedocument.presentationml.slideLayout+xml"/>
  <Override PartName="/ppt/tags/tag1027.xml" ContentType="application/vnd.openxmlformats-officedocument.presentationml.tags+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ags/tag153.xml" ContentType="application/vnd.openxmlformats-officedocument.presentationml.tags+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s/slide26.xml" ContentType="application/vnd.openxmlformats-officedocument.presentationml.slide+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slideLayouts/slideLayout76.xml" ContentType="application/vnd.openxmlformats-officedocument.presentationml.slideLayout+xml"/>
  <Override PartName="/ppt/tags/tag170.xml" ContentType="application/vnd.openxmlformats-officedocument.presentationml.tags+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slideLayouts/slideLayout426.xml" ContentType="application/vnd.openxmlformats-officedocument.presentationml.slideLayout+xml"/>
  <Override PartName="/ppt/tags/tag1367.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s/slide28.xml" ContentType="application/vnd.openxmlformats-officedocument.presentationml.slide+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slides/slide27.xml" ContentType="application/vnd.openxmlformats-officedocument.presentationml.slide+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Layouts/slideLayout476.xml" ContentType="application/vnd.openxmlformats-officedocument.presentationml.slideLayout+xml"/>
  <Override PartName="/ppt/slides/slide24.xml" ContentType="application/vnd.openxmlformats-officedocument.presentationml.slide+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notesSlides/notesSlide12.xml" ContentType="application/vnd.openxmlformats-officedocument.presentationml.notesSlide+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83"/>
  </p:notesMasterIdLst>
  <p:handoutMasterIdLst>
    <p:handoutMasterId r:id="rId84"/>
  </p:handoutMasterIdLst>
  <p:sldIdLst>
    <p:sldId id="311" r:id="rId55"/>
    <p:sldId id="415" r:id="rId56"/>
    <p:sldId id="416" r:id="rId57"/>
    <p:sldId id="417" r:id="rId58"/>
    <p:sldId id="418" r:id="rId59"/>
    <p:sldId id="419" r:id="rId60"/>
    <p:sldId id="420" r:id="rId61"/>
    <p:sldId id="421" r:id="rId62"/>
    <p:sldId id="422" r:id="rId63"/>
    <p:sldId id="440" r:id="rId64"/>
    <p:sldId id="423" r:id="rId65"/>
    <p:sldId id="414" r:id="rId66"/>
    <p:sldId id="497" r:id="rId67"/>
    <p:sldId id="514" r:id="rId68"/>
    <p:sldId id="515" r:id="rId69"/>
    <p:sldId id="516" r:id="rId70"/>
    <p:sldId id="517" r:id="rId71"/>
    <p:sldId id="518" r:id="rId72"/>
    <p:sldId id="523" r:id="rId73"/>
    <p:sldId id="519" r:id="rId74"/>
    <p:sldId id="503" r:id="rId75"/>
    <p:sldId id="502" r:id="rId76"/>
    <p:sldId id="506" r:id="rId77"/>
    <p:sldId id="521" r:id="rId78"/>
    <p:sldId id="522" r:id="rId79"/>
    <p:sldId id="507" r:id="rId80"/>
    <p:sldId id="524" r:id="rId81"/>
    <p:sldId id="329" r:id="rId82"/>
  </p:sldIdLst>
  <p:sldSz cx="9906000" cy="6858000" type="A4"/>
  <p:notesSz cx="6797675" cy="9874250"/>
  <p:custDataLst>
    <p:tags r:id="rId85"/>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p15="http://schemas.microsoft.com/office/powerpoint/2012/main" xmlns="">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1" autoAdjust="0"/>
    <p:restoredTop sz="77246" autoAdjust="0"/>
  </p:normalViewPr>
  <p:slideViewPr>
    <p:cSldViewPr snapToGrid="0">
      <p:cViewPr varScale="1">
        <p:scale>
          <a:sx n="91" d="100"/>
          <a:sy n="91" d="100"/>
        </p:scale>
        <p:origin x="-1248" y="-11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slide" Target="slides/slide28.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8/26/2016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p14="http://schemas.microsoft.com/office/powerpoint/2010/main" xmlns="" val="406484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28</a:t>
            </a:fld>
            <a:endParaRPr lang="en-US" dirty="0"/>
          </a:p>
        </p:txBody>
      </p:sp>
    </p:spTree>
    <p:extLst>
      <p:ext uri="{BB962C8B-B14F-4D97-AF65-F5344CB8AC3E}">
        <p14:creationId xmlns:p14="http://schemas.microsoft.com/office/powerpoint/2010/main" xmlns="" val="102405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dirty="0"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dirty="0"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dirty="0"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AWS can offer significant cost savings compared to the equivalent on-premises </a:t>
            </a:r>
            <a:r>
              <a:rPr lang="en-US" sz="1200" kern="1200" baseline="0" dirty="0" err="1" smtClean="0">
                <a:solidFill>
                  <a:schemeClr val="tx1"/>
                </a:solidFill>
                <a:latin typeface="+mn-lt"/>
                <a:ea typeface="+mn-ea"/>
                <a:cs typeface="+mn-cs"/>
              </a:rPr>
              <a:t>infrastructure.You</a:t>
            </a:r>
            <a:r>
              <a:rPr lang="en-US" sz="1200" kern="1200" baseline="0" dirty="0" smtClean="0">
                <a:solidFill>
                  <a:schemeClr val="tx1"/>
                </a:solidFill>
                <a:latin typeface="+mn-lt"/>
                <a:ea typeface="+mn-ea"/>
                <a:cs typeface="+mn-cs"/>
              </a:rPr>
              <a:t> can</a:t>
            </a:r>
          </a:p>
          <a:p>
            <a:r>
              <a:rPr lang="en-US" sz="1200" kern="1200" baseline="0" dirty="0" smtClean="0">
                <a:solidFill>
                  <a:schemeClr val="tx1"/>
                </a:solidFill>
                <a:latin typeface="+mn-lt"/>
                <a:ea typeface="+mn-ea"/>
                <a:cs typeface="+mn-cs"/>
              </a:rPr>
              <a:t>use the AWS Simple Monthly Calculator to estimate what it would cost to use AWS.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AWS can offer significant cost savings compared to the equivalent on-premises </a:t>
            </a:r>
            <a:r>
              <a:rPr lang="en-US" sz="1200" kern="1200" baseline="0" dirty="0" err="1" smtClean="0">
                <a:solidFill>
                  <a:schemeClr val="tx1"/>
                </a:solidFill>
                <a:latin typeface="+mn-lt"/>
                <a:ea typeface="+mn-ea"/>
                <a:cs typeface="+mn-cs"/>
              </a:rPr>
              <a:t>infrastructure.You</a:t>
            </a:r>
            <a:r>
              <a:rPr lang="en-US" sz="1200" kern="1200" baseline="0" dirty="0" smtClean="0">
                <a:solidFill>
                  <a:schemeClr val="tx1"/>
                </a:solidFill>
                <a:latin typeface="+mn-lt"/>
                <a:ea typeface="+mn-ea"/>
                <a:cs typeface="+mn-cs"/>
              </a:rPr>
              <a:t> can</a:t>
            </a:r>
          </a:p>
          <a:p>
            <a:r>
              <a:rPr lang="en-US" sz="1200" kern="1200" baseline="0" dirty="0" smtClean="0">
                <a:solidFill>
                  <a:schemeClr val="tx1"/>
                </a:solidFill>
                <a:latin typeface="+mn-lt"/>
                <a:ea typeface="+mn-ea"/>
                <a:cs typeface="+mn-cs"/>
              </a:rPr>
              <a:t>use the AWS Simple Monthly Calculator to estimate what it would cost to use AWS.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2.xml"/><Relationship Id="rId1" Type="http://schemas.openxmlformats.org/officeDocument/2006/relationships/vmlDrawing" Target="../drawings/vmlDrawing69.v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image" Target="../media/image5.png"/><Relationship Id="rId2" Type="http://schemas.openxmlformats.org/officeDocument/2006/relationships/tags" Target="../tags/tag294.xml"/><Relationship Id="rId1" Type="http://schemas.openxmlformats.org/officeDocument/2006/relationships/vmlDrawing" Target="../drawings/vmlDrawing71.vml"/><Relationship Id="rId6" Type="http://schemas.openxmlformats.org/officeDocument/2006/relationships/tags" Target="../tags/tag298.xml"/><Relationship Id="rId11" Type="http://schemas.openxmlformats.org/officeDocument/2006/relationships/image" Target="../media/image4.emf"/><Relationship Id="rId5" Type="http://schemas.openxmlformats.org/officeDocument/2006/relationships/tags" Target="../tags/tag297.xml"/><Relationship Id="rId10" Type="http://schemas.openxmlformats.org/officeDocument/2006/relationships/oleObject" Target="../embeddings/oleObject80.bin"/><Relationship Id="rId4" Type="http://schemas.openxmlformats.org/officeDocument/2006/relationships/tags" Target="../tags/tag296.xml"/><Relationship Id="rId9" Type="http://schemas.openxmlformats.org/officeDocument/2006/relationships/image" Target="../media/image3.jpeg"/></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image" Target="../media/image4.emf"/><Relationship Id="rId2" Type="http://schemas.openxmlformats.org/officeDocument/2006/relationships/tags" Target="../tags/tag300.xml"/><Relationship Id="rId1" Type="http://schemas.openxmlformats.org/officeDocument/2006/relationships/vmlDrawing" Target="../drawings/vmlDrawing72.vml"/><Relationship Id="rId6" Type="http://schemas.openxmlformats.org/officeDocument/2006/relationships/tags" Target="../tags/tag304.xml"/><Relationship Id="rId11" Type="http://schemas.openxmlformats.org/officeDocument/2006/relationships/image" Target="../media/image5.png"/><Relationship Id="rId5" Type="http://schemas.openxmlformats.org/officeDocument/2006/relationships/tags" Target="../tags/tag303.xml"/><Relationship Id="rId10" Type="http://schemas.openxmlformats.org/officeDocument/2006/relationships/oleObject" Target="../embeddings/oleObject81.bin"/><Relationship Id="rId4" Type="http://schemas.openxmlformats.org/officeDocument/2006/relationships/tags" Target="../tags/tag302.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07.xml"/><Relationship Id="rId7" Type="http://schemas.openxmlformats.org/officeDocument/2006/relationships/oleObject" Target="../embeddings/oleObject82.bin"/><Relationship Id="rId2" Type="http://schemas.openxmlformats.org/officeDocument/2006/relationships/tags" Target="../tags/tag306.xml"/><Relationship Id="rId1" Type="http://schemas.openxmlformats.org/officeDocument/2006/relationships/vmlDrawing" Target="../drawings/vmlDrawing73.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8.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9.xml"/><Relationship Id="rId1" Type="http://schemas.openxmlformats.org/officeDocument/2006/relationships/vmlDrawing" Target="../drawings/vmlDrawing74.vml"/><Relationship Id="rId4" Type="http://schemas.openxmlformats.org/officeDocument/2006/relationships/oleObject" Target="../embeddings/oleObject83.bin"/></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vmlDrawing" Target="../drawings/vmlDrawing75.vml"/><Relationship Id="rId6" Type="http://schemas.openxmlformats.org/officeDocument/2006/relationships/oleObject" Target="../embeddings/oleObject84.bin"/><Relationship Id="rId5" Type="http://schemas.openxmlformats.org/officeDocument/2006/relationships/slideMaster" Target="../slideMasters/slideMaster13.xml"/><Relationship Id="rId4" Type="http://schemas.openxmlformats.org/officeDocument/2006/relationships/tags" Target="../tags/tag312.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vmlDrawing" Target="../drawings/vmlDrawing76.vml"/><Relationship Id="rId6" Type="http://schemas.openxmlformats.org/officeDocument/2006/relationships/oleObject" Target="../embeddings/oleObject85.bin"/><Relationship Id="rId5" Type="http://schemas.openxmlformats.org/officeDocument/2006/relationships/slideMaster" Target="../slideMasters/slideMaster13.xml"/><Relationship Id="rId4" Type="http://schemas.openxmlformats.org/officeDocument/2006/relationships/tags" Target="../tags/tag315.xml"/></Relationships>
</file>

<file path=ppt/slideLayouts/_rels/slideLayout109.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tags" Target="../tags/tag317.xml"/><Relationship Id="rId7" Type="http://schemas.openxmlformats.org/officeDocument/2006/relationships/slideMaster" Target="../slideMasters/slideMaster13.xml"/><Relationship Id="rId2" Type="http://schemas.openxmlformats.org/officeDocument/2006/relationships/tags" Target="../tags/tag316.xml"/><Relationship Id="rId1" Type="http://schemas.openxmlformats.org/officeDocument/2006/relationships/vmlDrawing" Target="../drawings/vmlDrawing77.v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8.jpeg"/><Relationship Id="rId4" Type="http://schemas.openxmlformats.org/officeDocument/2006/relationships/oleObject" Target="../embeddings/oleObject10.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13.xml"/><Relationship Id="rId1" Type="http://schemas.openxmlformats.org/officeDocument/2006/relationships/vmlDrawing" Target="../drawings/vmlDrawing78.v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image" Target="../media/image5.png"/><Relationship Id="rId2" Type="http://schemas.openxmlformats.org/officeDocument/2006/relationships/tags" Target="../tags/tag329.xml"/><Relationship Id="rId1" Type="http://schemas.openxmlformats.org/officeDocument/2006/relationships/vmlDrawing" Target="../drawings/vmlDrawing80.vml"/><Relationship Id="rId6" Type="http://schemas.openxmlformats.org/officeDocument/2006/relationships/tags" Target="../tags/tag333.xml"/><Relationship Id="rId11" Type="http://schemas.openxmlformats.org/officeDocument/2006/relationships/image" Target="../media/image4.emf"/><Relationship Id="rId5" Type="http://schemas.openxmlformats.org/officeDocument/2006/relationships/tags" Target="../tags/tag332.xml"/><Relationship Id="rId10" Type="http://schemas.openxmlformats.org/officeDocument/2006/relationships/oleObject" Target="../embeddings/oleObject89.bin"/><Relationship Id="rId4" Type="http://schemas.openxmlformats.org/officeDocument/2006/relationships/tags" Target="../tags/tag331.xml"/><Relationship Id="rId9" Type="http://schemas.openxmlformats.org/officeDocument/2006/relationships/image" Target="../media/image3.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image" Target="../media/image4.emf"/><Relationship Id="rId2" Type="http://schemas.openxmlformats.org/officeDocument/2006/relationships/tags" Target="../tags/tag335.xml"/><Relationship Id="rId1" Type="http://schemas.openxmlformats.org/officeDocument/2006/relationships/vmlDrawing" Target="../drawings/vmlDrawing81.vml"/><Relationship Id="rId6" Type="http://schemas.openxmlformats.org/officeDocument/2006/relationships/tags" Target="../tags/tag339.xml"/><Relationship Id="rId11" Type="http://schemas.openxmlformats.org/officeDocument/2006/relationships/image" Target="../media/image5.png"/><Relationship Id="rId5" Type="http://schemas.openxmlformats.org/officeDocument/2006/relationships/tags" Target="../tags/tag338.xml"/><Relationship Id="rId10" Type="http://schemas.openxmlformats.org/officeDocument/2006/relationships/oleObject" Target="../embeddings/oleObject90.bin"/><Relationship Id="rId4" Type="http://schemas.openxmlformats.org/officeDocument/2006/relationships/tags" Target="../tags/tag337.xml"/><Relationship Id="rId9" Type="http://schemas.openxmlformats.org/officeDocument/2006/relationships/image" Target="../media/image6.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42.xml"/><Relationship Id="rId7" Type="http://schemas.openxmlformats.org/officeDocument/2006/relationships/oleObject" Target="../embeddings/oleObject91.bin"/><Relationship Id="rId2" Type="http://schemas.openxmlformats.org/officeDocument/2006/relationships/tags" Target="../tags/tag341.xml"/><Relationship Id="rId1" Type="http://schemas.openxmlformats.org/officeDocument/2006/relationships/vmlDrawing" Target="../drawings/vmlDrawing82.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3.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4.xml"/><Relationship Id="rId1" Type="http://schemas.openxmlformats.org/officeDocument/2006/relationships/vmlDrawing" Target="../drawings/vmlDrawing83.vml"/><Relationship Id="rId4" Type="http://schemas.openxmlformats.org/officeDocument/2006/relationships/oleObject" Target="../embeddings/oleObject92.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vmlDrawing" Target="../drawings/vmlDrawing84.vml"/><Relationship Id="rId6" Type="http://schemas.openxmlformats.org/officeDocument/2006/relationships/oleObject" Target="../embeddings/oleObject93.bin"/><Relationship Id="rId5" Type="http://schemas.openxmlformats.org/officeDocument/2006/relationships/slideMaster" Target="../slideMasters/slideMaster14.xml"/><Relationship Id="rId4" Type="http://schemas.openxmlformats.org/officeDocument/2006/relationships/tags" Target="../tags/tag347.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vmlDrawing" Target="../drawings/vmlDrawing85.vml"/><Relationship Id="rId6" Type="http://schemas.openxmlformats.org/officeDocument/2006/relationships/oleObject" Target="../embeddings/oleObject94.bin"/><Relationship Id="rId5" Type="http://schemas.openxmlformats.org/officeDocument/2006/relationships/slideMaster" Target="../slideMasters/slideMaster14.xml"/><Relationship Id="rId4" Type="http://schemas.openxmlformats.org/officeDocument/2006/relationships/tags" Target="../tags/tag350.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tags" Target="../tags/tag352.xml"/><Relationship Id="rId7" Type="http://schemas.openxmlformats.org/officeDocument/2006/relationships/slideMaster" Target="../slideMasters/slideMaster14.xml"/><Relationship Id="rId2" Type="http://schemas.openxmlformats.org/officeDocument/2006/relationships/tags" Target="../tags/tag351.xml"/><Relationship Id="rId1" Type="http://schemas.openxmlformats.org/officeDocument/2006/relationships/vmlDrawing" Target="../drawings/vmlDrawing86.v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9.xml"/><Relationship Id="rId7" Type="http://schemas.openxmlformats.org/officeDocument/2006/relationships/oleObject" Target="../embeddings/oleObject13.bin"/><Relationship Id="rId2" Type="http://schemas.openxmlformats.org/officeDocument/2006/relationships/tags" Target="../tags/tag48.xml"/><Relationship Id="rId1" Type="http://schemas.openxmlformats.org/officeDocument/2006/relationships/vmlDrawing" Target="../drawings/vmlDrawing12.v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14.xml"/><Relationship Id="rId1" Type="http://schemas.openxmlformats.org/officeDocument/2006/relationships/vmlDrawing" Target="../drawings/vmlDrawing87.v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15.xml"/><Relationship Id="rId7" Type="http://schemas.openxmlformats.org/officeDocument/2006/relationships/image" Target="../media/image20.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5.xml"/><Relationship Id="rId4" Type="http://schemas.openxmlformats.org/officeDocument/2006/relationships/image" Target="../media/image5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5.xml"/><Relationship Id="rId4" Type="http://schemas.openxmlformats.org/officeDocument/2006/relationships/image" Target="../media/image52.pn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7.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8.jpe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7.xml"/><Relationship Id="rId1" Type="http://schemas.openxmlformats.org/officeDocument/2006/relationships/vmlDrawing" Target="../drawings/vmlDrawing91.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image" Target="../media/image59.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image" Target="../media/image5.png"/><Relationship Id="rId2" Type="http://schemas.openxmlformats.org/officeDocument/2006/relationships/tags" Target="../tags/tag376.xml"/><Relationship Id="rId1" Type="http://schemas.openxmlformats.org/officeDocument/2006/relationships/vmlDrawing" Target="../drawings/vmlDrawing93.vml"/><Relationship Id="rId6" Type="http://schemas.openxmlformats.org/officeDocument/2006/relationships/tags" Target="../tags/tag380.xml"/><Relationship Id="rId11" Type="http://schemas.openxmlformats.org/officeDocument/2006/relationships/image" Target="../media/image4.emf"/><Relationship Id="rId5" Type="http://schemas.openxmlformats.org/officeDocument/2006/relationships/tags" Target="../tags/tag379.xml"/><Relationship Id="rId10" Type="http://schemas.openxmlformats.org/officeDocument/2006/relationships/oleObject" Target="../embeddings/oleObject105.bin"/><Relationship Id="rId4" Type="http://schemas.openxmlformats.org/officeDocument/2006/relationships/tags" Target="../tags/tag378.xml"/><Relationship Id="rId9"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vmlDrawing" Target="../drawings/vmlDrawing13.vml"/><Relationship Id="rId5" Type="http://schemas.openxmlformats.org/officeDocument/2006/relationships/image" Target="../media/image15.png"/><Relationship Id="rId4" Type="http://schemas.openxmlformats.org/officeDocument/2006/relationships/oleObject" Target="../embeddings/oleObject14.bin"/></Relationships>
</file>

<file path=ppt/slideLayouts/_rels/slideLayout130.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image" Target="../media/image4.emf"/><Relationship Id="rId2" Type="http://schemas.openxmlformats.org/officeDocument/2006/relationships/tags" Target="../tags/tag382.xml"/><Relationship Id="rId1" Type="http://schemas.openxmlformats.org/officeDocument/2006/relationships/vmlDrawing" Target="../drawings/vmlDrawing94.vml"/><Relationship Id="rId6" Type="http://schemas.openxmlformats.org/officeDocument/2006/relationships/tags" Target="../tags/tag386.xml"/><Relationship Id="rId11" Type="http://schemas.openxmlformats.org/officeDocument/2006/relationships/image" Target="../media/image5.png"/><Relationship Id="rId5" Type="http://schemas.openxmlformats.org/officeDocument/2006/relationships/tags" Target="../tags/tag385.xml"/><Relationship Id="rId10" Type="http://schemas.openxmlformats.org/officeDocument/2006/relationships/oleObject" Target="../embeddings/oleObject106.bin"/><Relationship Id="rId4" Type="http://schemas.openxmlformats.org/officeDocument/2006/relationships/tags" Target="../tags/tag384.xml"/><Relationship Id="rId9" Type="http://schemas.openxmlformats.org/officeDocument/2006/relationships/image" Target="../media/image6.jpeg"/></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389.xml"/><Relationship Id="rId7" Type="http://schemas.openxmlformats.org/officeDocument/2006/relationships/oleObject" Target="../embeddings/oleObject107.bin"/><Relationship Id="rId2" Type="http://schemas.openxmlformats.org/officeDocument/2006/relationships/tags" Target="../tags/tag388.xml"/><Relationship Id="rId1" Type="http://schemas.openxmlformats.org/officeDocument/2006/relationships/vmlDrawing" Target="../drawings/vmlDrawing95.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90.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1.xml"/><Relationship Id="rId1" Type="http://schemas.openxmlformats.org/officeDocument/2006/relationships/vmlDrawing" Target="../drawings/vmlDrawing96.vml"/><Relationship Id="rId4" Type="http://schemas.openxmlformats.org/officeDocument/2006/relationships/oleObject" Target="../embeddings/oleObject108.bin"/></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vmlDrawing" Target="../drawings/vmlDrawing97.vml"/><Relationship Id="rId6" Type="http://schemas.openxmlformats.org/officeDocument/2006/relationships/oleObject" Target="../embeddings/oleObject109.bin"/><Relationship Id="rId5" Type="http://schemas.openxmlformats.org/officeDocument/2006/relationships/slideMaster" Target="../slideMasters/slideMaster16.xml"/><Relationship Id="rId4" Type="http://schemas.openxmlformats.org/officeDocument/2006/relationships/tags" Target="../tags/tag394.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vmlDrawing" Target="../drawings/vmlDrawing98.vml"/><Relationship Id="rId6" Type="http://schemas.openxmlformats.org/officeDocument/2006/relationships/oleObject" Target="../embeddings/oleObject110.bin"/><Relationship Id="rId5" Type="http://schemas.openxmlformats.org/officeDocument/2006/relationships/slideMaster" Target="../slideMasters/slideMaster16.xml"/><Relationship Id="rId4" Type="http://schemas.openxmlformats.org/officeDocument/2006/relationships/tags" Target="../tags/tag397.xml"/></Relationships>
</file>

<file path=ppt/slideLayouts/_rels/slideLayout135.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tags" Target="../tags/tag399.xml"/><Relationship Id="rId7" Type="http://schemas.openxmlformats.org/officeDocument/2006/relationships/slideMaster" Target="../slideMasters/slideMaster16.xml"/><Relationship Id="rId2" Type="http://schemas.openxmlformats.org/officeDocument/2006/relationships/tags" Target="../tags/tag398.xml"/><Relationship Id="rId1" Type="http://schemas.openxmlformats.org/officeDocument/2006/relationships/vmlDrawing" Target="../drawings/vmlDrawing99.v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16.xml"/><Relationship Id="rId1" Type="http://schemas.openxmlformats.org/officeDocument/2006/relationships/vmlDrawing" Target="../drawings/vmlDrawing100.v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image" Target="../media/image5.png"/><Relationship Id="rId2" Type="http://schemas.openxmlformats.org/officeDocument/2006/relationships/tags" Target="../tags/tag411.xml"/><Relationship Id="rId1" Type="http://schemas.openxmlformats.org/officeDocument/2006/relationships/vmlDrawing" Target="../drawings/vmlDrawing102.vml"/><Relationship Id="rId6" Type="http://schemas.openxmlformats.org/officeDocument/2006/relationships/tags" Target="../tags/tag415.xml"/><Relationship Id="rId11" Type="http://schemas.openxmlformats.org/officeDocument/2006/relationships/image" Target="../media/image4.emf"/><Relationship Id="rId5" Type="http://schemas.openxmlformats.org/officeDocument/2006/relationships/tags" Target="../tags/tag414.xml"/><Relationship Id="rId10" Type="http://schemas.openxmlformats.org/officeDocument/2006/relationships/oleObject" Target="../embeddings/oleObject114.bin"/><Relationship Id="rId4" Type="http://schemas.openxmlformats.org/officeDocument/2006/relationships/tags" Target="../tags/tag413.xml"/><Relationship Id="rId9"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4.v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8.xml"/><Relationship Id="rId7" Type="http://schemas.openxmlformats.org/officeDocument/2006/relationships/tags" Target="../tags/tag422.xml"/><Relationship Id="rId12" Type="http://schemas.openxmlformats.org/officeDocument/2006/relationships/image" Target="../media/image4.emf"/><Relationship Id="rId2" Type="http://schemas.openxmlformats.org/officeDocument/2006/relationships/tags" Target="../tags/tag417.xml"/><Relationship Id="rId1" Type="http://schemas.openxmlformats.org/officeDocument/2006/relationships/vmlDrawing" Target="../drawings/vmlDrawing103.vml"/><Relationship Id="rId6" Type="http://schemas.openxmlformats.org/officeDocument/2006/relationships/tags" Target="../tags/tag421.xml"/><Relationship Id="rId11" Type="http://schemas.openxmlformats.org/officeDocument/2006/relationships/image" Target="../media/image5.png"/><Relationship Id="rId5" Type="http://schemas.openxmlformats.org/officeDocument/2006/relationships/tags" Target="../tags/tag420.xml"/><Relationship Id="rId10" Type="http://schemas.openxmlformats.org/officeDocument/2006/relationships/oleObject" Target="../embeddings/oleObject115.bin"/><Relationship Id="rId4" Type="http://schemas.openxmlformats.org/officeDocument/2006/relationships/tags" Target="../tags/tag419.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24.xml"/><Relationship Id="rId7" Type="http://schemas.openxmlformats.org/officeDocument/2006/relationships/oleObject" Target="../embeddings/oleObject116.bin"/><Relationship Id="rId2" Type="http://schemas.openxmlformats.org/officeDocument/2006/relationships/tags" Target="../tags/tag423.xml"/><Relationship Id="rId1" Type="http://schemas.openxmlformats.org/officeDocument/2006/relationships/vmlDrawing" Target="../drawings/vmlDrawing104.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5.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6.xml"/><Relationship Id="rId1" Type="http://schemas.openxmlformats.org/officeDocument/2006/relationships/vmlDrawing" Target="../drawings/vmlDrawing105.vml"/><Relationship Id="rId4" Type="http://schemas.openxmlformats.org/officeDocument/2006/relationships/oleObject" Target="../embeddings/oleObject117.bin"/></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vmlDrawing" Target="../drawings/vmlDrawing106.vml"/><Relationship Id="rId6" Type="http://schemas.openxmlformats.org/officeDocument/2006/relationships/oleObject" Target="../embeddings/oleObject118.bin"/><Relationship Id="rId5" Type="http://schemas.openxmlformats.org/officeDocument/2006/relationships/slideMaster" Target="../slideMasters/slideMaster17.xml"/><Relationship Id="rId4" Type="http://schemas.openxmlformats.org/officeDocument/2006/relationships/tags" Target="../tags/tag429.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vmlDrawing" Target="../drawings/vmlDrawing107.vml"/><Relationship Id="rId6" Type="http://schemas.openxmlformats.org/officeDocument/2006/relationships/oleObject" Target="../embeddings/oleObject119.bin"/><Relationship Id="rId5" Type="http://schemas.openxmlformats.org/officeDocument/2006/relationships/slideMaster" Target="../slideMasters/slideMaster17.xml"/><Relationship Id="rId4" Type="http://schemas.openxmlformats.org/officeDocument/2006/relationships/tags" Target="../tags/tag432.xml"/></Relationships>
</file>

<file path=ppt/slideLayouts/_rels/slideLayout145.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tags" Target="../tags/tag434.xml"/><Relationship Id="rId7" Type="http://schemas.openxmlformats.org/officeDocument/2006/relationships/slideMaster" Target="../slideMasters/slideMaster17.xml"/><Relationship Id="rId2" Type="http://schemas.openxmlformats.org/officeDocument/2006/relationships/tags" Target="../tags/tag433.xml"/><Relationship Id="rId1" Type="http://schemas.openxmlformats.org/officeDocument/2006/relationships/vmlDrawing" Target="../drawings/vmlDrawing108.v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17.xml"/><Relationship Id="rId1" Type="http://schemas.openxmlformats.org/officeDocument/2006/relationships/vmlDrawing" Target="../drawings/vmlDrawing109.v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7.xml"/><Relationship Id="rId7" Type="http://schemas.openxmlformats.org/officeDocument/2006/relationships/tags" Target="../tags/tag451.xml"/><Relationship Id="rId12" Type="http://schemas.openxmlformats.org/officeDocument/2006/relationships/image" Target="../media/image5.png"/><Relationship Id="rId2" Type="http://schemas.openxmlformats.org/officeDocument/2006/relationships/tags" Target="../tags/tag446.xml"/><Relationship Id="rId1" Type="http://schemas.openxmlformats.org/officeDocument/2006/relationships/vmlDrawing" Target="../drawings/vmlDrawing111.vml"/><Relationship Id="rId6" Type="http://schemas.openxmlformats.org/officeDocument/2006/relationships/tags" Target="../tags/tag450.xml"/><Relationship Id="rId11" Type="http://schemas.openxmlformats.org/officeDocument/2006/relationships/image" Target="../media/image4.emf"/><Relationship Id="rId5" Type="http://schemas.openxmlformats.org/officeDocument/2006/relationships/tags" Target="../tags/tag449.xml"/><Relationship Id="rId10" Type="http://schemas.openxmlformats.org/officeDocument/2006/relationships/oleObject" Target="../embeddings/oleObject123.bin"/><Relationship Id="rId4" Type="http://schemas.openxmlformats.org/officeDocument/2006/relationships/tags" Target="../tags/tag448.xml"/><Relationship Id="rId9"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16.vml"/><Relationship Id="rId6" Type="http://schemas.openxmlformats.org/officeDocument/2006/relationships/image" Target="../media/image16.png"/><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3.xml"/><Relationship Id="rId7" Type="http://schemas.openxmlformats.org/officeDocument/2006/relationships/tags" Target="../tags/tag457.xml"/><Relationship Id="rId12" Type="http://schemas.openxmlformats.org/officeDocument/2006/relationships/image" Target="../media/image4.emf"/><Relationship Id="rId2" Type="http://schemas.openxmlformats.org/officeDocument/2006/relationships/tags" Target="../tags/tag452.xml"/><Relationship Id="rId1" Type="http://schemas.openxmlformats.org/officeDocument/2006/relationships/vmlDrawing" Target="../drawings/vmlDrawing112.vml"/><Relationship Id="rId6" Type="http://schemas.openxmlformats.org/officeDocument/2006/relationships/tags" Target="../tags/tag456.xml"/><Relationship Id="rId11" Type="http://schemas.openxmlformats.org/officeDocument/2006/relationships/image" Target="../media/image5.png"/><Relationship Id="rId5" Type="http://schemas.openxmlformats.org/officeDocument/2006/relationships/tags" Target="../tags/tag455.xml"/><Relationship Id="rId10" Type="http://schemas.openxmlformats.org/officeDocument/2006/relationships/oleObject" Target="../embeddings/oleObject124.bin"/><Relationship Id="rId4" Type="http://schemas.openxmlformats.org/officeDocument/2006/relationships/tags" Target="../tags/tag454.xml"/><Relationship Id="rId9" Type="http://schemas.openxmlformats.org/officeDocument/2006/relationships/image" Target="../media/image6.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459.xml"/><Relationship Id="rId7" Type="http://schemas.openxmlformats.org/officeDocument/2006/relationships/oleObject" Target="../embeddings/oleObject125.bin"/><Relationship Id="rId2" Type="http://schemas.openxmlformats.org/officeDocument/2006/relationships/tags" Target="../tags/tag458.xml"/><Relationship Id="rId1" Type="http://schemas.openxmlformats.org/officeDocument/2006/relationships/vmlDrawing" Target="../drawings/vmlDrawing113.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60.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1.xml"/><Relationship Id="rId1" Type="http://schemas.openxmlformats.org/officeDocument/2006/relationships/vmlDrawing" Target="../drawings/vmlDrawing114.vml"/><Relationship Id="rId4" Type="http://schemas.openxmlformats.org/officeDocument/2006/relationships/oleObject" Target="../embeddings/oleObject126.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vmlDrawing" Target="../drawings/vmlDrawing115.vml"/><Relationship Id="rId6" Type="http://schemas.openxmlformats.org/officeDocument/2006/relationships/oleObject" Target="../embeddings/oleObject127.bin"/><Relationship Id="rId5" Type="http://schemas.openxmlformats.org/officeDocument/2006/relationships/slideMaster" Target="../slideMasters/slideMaster18.xml"/><Relationship Id="rId4" Type="http://schemas.openxmlformats.org/officeDocument/2006/relationships/tags" Target="../tags/tag464.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vmlDrawing" Target="../drawings/vmlDrawing116.vml"/><Relationship Id="rId6" Type="http://schemas.openxmlformats.org/officeDocument/2006/relationships/oleObject" Target="../embeddings/oleObject128.bin"/><Relationship Id="rId5" Type="http://schemas.openxmlformats.org/officeDocument/2006/relationships/slideMaster" Target="../slideMasters/slideMaster18.xml"/><Relationship Id="rId4" Type="http://schemas.openxmlformats.org/officeDocument/2006/relationships/tags" Target="../tags/tag467.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tags" Target="../tags/tag469.xml"/><Relationship Id="rId7" Type="http://schemas.openxmlformats.org/officeDocument/2006/relationships/slideMaster" Target="../slideMasters/slideMaster18.xml"/><Relationship Id="rId2" Type="http://schemas.openxmlformats.org/officeDocument/2006/relationships/tags" Target="../tags/tag468.xml"/><Relationship Id="rId1" Type="http://schemas.openxmlformats.org/officeDocument/2006/relationships/vmlDrawing" Target="../drawings/vmlDrawing117.v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18.xml"/><Relationship Id="rId1" Type="http://schemas.openxmlformats.org/officeDocument/2006/relationships/vmlDrawing" Target="../drawings/vmlDrawing118.v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2.xml"/><Relationship Id="rId7" Type="http://schemas.openxmlformats.org/officeDocument/2006/relationships/tags" Target="../tags/tag486.xml"/><Relationship Id="rId12" Type="http://schemas.openxmlformats.org/officeDocument/2006/relationships/image" Target="../media/image5.png"/><Relationship Id="rId2" Type="http://schemas.openxmlformats.org/officeDocument/2006/relationships/tags" Target="../tags/tag481.xml"/><Relationship Id="rId1" Type="http://schemas.openxmlformats.org/officeDocument/2006/relationships/vmlDrawing" Target="../drawings/vmlDrawing120.vml"/><Relationship Id="rId6" Type="http://schemas.openxmlformats.org/officeDocument/2006/relationships/tags" Target="../tags/tag485.xml"/><Relationship Id="rId11" Type="http://schemas.openxmlformats.org/officeDocument/2006/relationships/image" Target="../media/image4.emf"/><Relationship Id="rId5" Type="http://schemas.openxmlformats.org/officeDocument/2006/relationships/tags" Target="../tags/tag484.xml"/><Relationship Id="rId10" Type="http://schemas.openxmlformats.org/officeDocument/2006/relationships/oleObject" Target="../embeddings/oleObject132.bin"/><Relationship Id="rId4" Type="http://schemas.openxmlformats.org/officeDocument/2006/relationships/tags" Target="../tags/tag483.xml"/><Relationship Id="rId9"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17.vml"/><Relationship Id="rId6" Type="http://schemas.openxmlformats.org/officeDocument/2006/relationships/oleObject" Target="../embeddings/oleObject18.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8.xml"/><Relationship Id="rId7" Type="http://schemas.openxmlformats.org/officeDocument/2006/relationships/tags" Target="../tags/tag492.xml"/><Relationship Id="rId12" Type="http://schemas.openxmlformats.org/officeDocument/2006/relationships/image" Target="../media/image4.emf"/><Relationship Id="rId2" Type="http://schemas.openxmlformats.org/officeDocument/2006/relationships/tags" Target="../tags/tag487.xml"/><Relationship Id="rId1" Type="http://schemas.openxmlformats.org/officeDocument/2006/relationships/vmlDrawing" Target="../drawings/vmlDrawing121.vml"/><Relationship Id="rId6" Type="http://schemas.openxmlformats.org/officeDocument/2006/relationships/tags" Target="../tags/tag491.xml"/><Relationship Id="rId11" Type="http://schemas.openxmlformats.org/officeDocument/2006/relationships/image" Target="../media/image5.png"/><Relationship Id="rId5" Type="http://schemas.openxmlformats.org/officeDocument/2006/relationships/tags" Target="../tags/tag490.xml"/><Relationship Id="rId10" Type="http://schemas.openxmlformats.org/officeDocument/2006/relationships/oleObject" Target="../embeddings/oleObject133.bin"/><Relationship Id="rId4" Type="http://schemas.openxmlformats.org/officeDocument/2006/relationships/tags" Target="../tags/tag489.xml"/><Relationship Id="rId9" Type="http://schemas.openxmlformats.org/officeDocument/2006/relationships/image" Target="../media/image6.jpeg"/></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494.xml"/><Relationship Id="rId7" Type="http://schemas.openxmlformats.org/officeDocument/2006/relationships/oleObject" Target="../embeddings/oleObject134.bin"/><Relationship Id="rId2" Type="http://schemas.openxmlformats.org/officeDocument/2006/relationships/tags" Target="../tags/tag493.xml"/><Relationship Id="rId1" Type="http://schemas.openxmlformats.org/officeDocument/2006/relationships/vmlDrawing" Target="../drawings/vmlDrawing122.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5.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6.xml"/><Relationship Id="rId1" Type="http://schemas.openxmlformats.org/officeDocument/2006/relationships/vmlDrawing" Target="../drawings/vmlDrawing123.vml"/><Relationship Id="rId4" Type="http://schemas.openxmlformats.org/officeDocument/2006/relationships/oleObject" Target="../embeddings/oleObject135.bin"/></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498.xml"/><Relationship Id="rId2" Type="http://schemas.openxmlformats.org/officeDocument/2006/relationships/tags" Target="../tags/tag497.xml"/><Relationship Id="rId1" Type="http://schemas.openxmlformats.org/officeDocument/2006/relationships/vmlDrawing" Target="../drawings/vmlDrawing124.vml"/><Relationship Id="rId6" Type="http://schemas.openxmlformats.org/officeDocument/2006/relationships/oleObject" Target="../embeddings/oleObject136.bin"/><Relationship Id="rId5" Type="http://schemas.openxmlformats.org/officeDocument/2006/relationships/slideMaster" Target="../slideMasters/slideMaster19.xml"/><Relationship Id="rId4" Type="http://schemas.openxmlformats.org/officeDocument/2006/relationships/tags" Target="../tags/tag499.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vmlDrawing" Target="../drawings/vmlDrawing125.vml"/><Relationship Id="rId6" Type="http://schemas.openxmlformats.org/officeDocument/2006/relationships/oleObject" Target="../embeddings/oleObject137.bin"/><Relationship Id="rId5" Type="http://schemas.openxmlformats.org/officeDocument/2006/relationships/slideMaster" Target="../slideMasters/slideMaster19.xml"/><Relationship Id="rId4" Type="http://schemas.openxmlformats.org/officeDocument/2006/relationships/tags" Target="../tags/tag502.xml"/></Relationships>
</file>

<file path=ppt/slideLayouts/_rels/slideLayout165.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tags" Target="../tags/tag504.xml"/><Relationship Id="rId7" Type="http://schemas.openxmlformats.org/officeDocument/2006/relationships/slideMaster" Target="../slideMasters/slideMaster19.xml"/><Relationship Id="rId2" Type="http://schemas.openxmlformats.org/officeDocument/2006/relationships/tags" Target="../tags/tag503.xml"/><Relationship Id="rId1" Type="http://schemas.openxmlformats.org/officeDocument/2006/relationships/vmlDrawing" Target="../drawings/vmlDrawing126.v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19.xml"/><Relationship Id="rId1" Type="http://schemas.openxmlformats.org/officeDocument/2006/relationships/vmlDrawing" Target="../drawings/vmlDrawing127.v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20.xml"/><Relationship Id="rId7" Type="http://schemas.openxmlformats.org/officeDocument/2006/relationships/image" Target="../media/image20.png"/><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0.xml"/><Relationship Id="rId4" Type="http://schemas.openxmlformats.org/officeDocument/2006/relationships/image" Target="../media/image5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0.xml"/><Relationship Id="rId4" Type="http://schemas.openxmlformats.org/officeDocument/2006/relationships/image" Target="../media/image52.pn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7.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8.jpeg"/></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9.xml"/><Relationship Id="rId1" Type="http://schemas.openxmlformats.org/officeDocument/2006/relationships/vmlDrawing" Target="../drawings/vmlDrawing131.vml"/><Relationship Id="rId6" Type="http://schemas.openxmlformats.org/officeDocument/2006/relationships/oleObject" Target="../embeddings/oleObject146.bin"/><Relationship Id="rId5" Type="http://schemas.openxmlformats.org/officeDocument/2006/relationships/oleObject" Target="../embeddings/oleObject145.bin"/><Relationship Id="rId4" Type="http://schemas.openxmlformats.org/officeDocument/2006/relationships/image" Target="../media/image59.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image" Target="../media/image5.png"/><Relationship Id="rId2" Type="http://schemas.openxmlformats.org/officeDocument/2006/relationships/tags" Target="../tags/tag528.xml"/><Relationship Id="rId1" Type="http://schemas.openxmlformats.org/officeDocument/2006/relationships/vmlDrawing" Target="../drawings/vmlDrawing133.vml"/><Relationship Id="rId6" Type="http://schemas.openxmlformats.org/officeDocument/2006/relationships/tags" Target="../tags/tag532.xml"/><Relationship Id="rId11" Type="http://schemas.openxmlformats.org/officeDocument/2006/relationships/image" Target="../media/image4.emf"/><Relationship Id="rId5" Type="http://schemas.openxmlformats.org/officeDocument/2006/relationships/tags" Target="../tags/tag531.xml"/><Relationship Id="rId10" Type="http://schemas.openxmlformats.org/officeDocument/2006/relationships/oleObject" Target="../embeddings/oleObject148.bin"/><Relationship Id="rId4" Type="http://schemas.openxmlformats.org/officeDocument/2006/relationships/tags" Target="../tags/tag530.xml"/><Relationship Id="rId9" Type="http://schemas.openxmlformats.org/officeDocument/2006/relationships/image" Target="../media/image3.jpeg"/></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5.xml"/><Relationship Id="rId7" Type="http://schemas.openxmlformats.org/officeDocument/2006/relationships/tags" Target="../tags/tag539.xml"/><Relationship Id="rId12" Type="http://schemas.openxmlformats.org/officeDocument/2006/relationships/image" Target="../media/image4.emf"/><Relationship Id="rId2" Type="http://schemas.openxmlformats.org/officeDocument/2006/relationships/tags" Target="../tags/tag534.xml"/><Relationship Id="rId1" Type="http://schemas.openxmlformats.org/officeDocument/2006/relationships/vmlDrawing" Target="../drawings/vmlDrawing134.vml"/><Relationship Id="rId6" Type="http://schemas.openxmlformats.org/officeDocument/2006/relationships/tags" Target="../tags/tag538.xml"/><Relationship Id="rId11" Type="http://schemas.openxmlformats.org/officeDocument/2006/relationships/image" Target="../media/image5.png"/><Relationship Id="rId5" Type="http://schemas.openxmlformats.org/officeDocument/2006/relationships/tags" Target="../tags/tag537.xml"/><Relationship Id="rId10" Type="http://schemas.openxmlformats.org/officeDocument/2006/relationships/oleObject" Target="../embeddings/oleObject149.bin"/><Relationship Id="rId4" Type="http://schemas.openxmlformats.org/officeDocument/2006/relationships/tags" Target="../tags/tag536.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41.xml"/><Relationship Id="rId7" Type="http://schemas.openxmlformats.org/officeDocument/2006/relationships/oleObject" Target="../embeddings/oleObject150.bin"/><Relationship Id="rId2" Type="http://schemas.openxmlformats.org/officeDocument/2006/relationships/tags" Target="../tags/tag540.xml"/><Relationship Id="rId1" Type="http://schemas.openxmlformats.org/officeDocument/2006/relationships/vmlDrawing" Target="../drawings/vmlDrawing135.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2.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3.xml"/><Relationship Id="rId1" Type="http://schemas.openxmlformats.org/officeDocument/2006/relationships/vmlDrawing" Target="../drawings/vmlDrawing136.vml"/><Relationship Id="rId4" Type="http://schemas.openxmlformats.org/officeDocument/2006/relationships/oleObject" Target="../embeddings/oleObject151.bin"/></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vmlDrawing" Target="../drawings/vmlDrawing137.vml"/><Relationship Id="rId6" Type="http://schemas.openxmlformats.org/officeDocument/2006/relationships/oleObject" Target="../embeddings/oleObject152.bin"/><Relationship Id="rId5" Type="http://schemas.openxmlformats.org/officeDocument/2006/relationships/slideMaster" Target="../slideMasters/slideMaster21.xml"/><Relationship Id="rId4" Type="http://schemas.openxmlformats.org/officeDocument/2006/relationships/tags" Target="../tags/tag54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vmlDrawing" Target="../drawings/vmlDrawing138.vml"/><Relationship Id="rId6" Type="http://schemas.openxmlformats.org/officeDocument/2006/relationships/oleObject" Target="../embeddings/oleObject153.bin"/><Relationship Id="rId5" Type="http://schemas.openxmlformats.org/officeDocument/2006/relationships/slideMaster" Target="../slideMasters/slideMaster21.xml"/><Relationship Id="rId4" Type="http://schemas.openxmlformats.org/officeDocument/2006/relationships/tags" Target="../tags/tag549.xml"/></Relationships>
</file>

<file path=ppt/slideLayouts/_rels/slideLayout181.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tags" Target="../tags/tag551.xml"/><Relationship Id="rId7" Type="http://schemas.openxmlformats.org/officeDocument/2006/relationships/slideMaster" Target="../slideMasters/slideMaster21.xml"/><Relationship Id="rId2" Type="http://schemas.openxmlformats.org/officeDocument/2006/relationships/tags" Target="../tags/tag550.xml"/><Relationship Id="rId1" Type="http://schemas.openxmlformats.org/officeDocument/2006/relationships/vmlDrawing" Target="../drawings/vmlDrawing139.v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Master" Target="../slideMasters/slideMaster21.xml"/><Relationship Id="rId1" Type="http://schemas.openxmlformats.org/officeDocument/2006/relationships/vmlDrawing" Target="../drawings/vmlDrawing140.v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4.xml"/><Relationship Id="rId7" Type="http://schemas.openxmlformats.org/officeDocument/2006/relationships/tags" Target="../tags/tag568.xml"/><Relationship Id="rId12" Type="http://schemas.openxmlformats.org/officeDocument/2006/relationships/image" Target="../media/image5.png"/><Relationship Id="rId2" Type="http://schemas.openxmlformats.org/officeDocument/2006/relationships/tags" Target="../tags/tag563.xml"/><Relationship Id="rId1" Type="http://schemas.openxmlformats.org/officeDocument/2006/relationships/vmlDrawing" Target="../drawings/vmlDrawing142.vml"/><Relationship Id="rId6" Type="http://schemas.openxmlformats.org/officeDocument/2006/relationships/tags" Target="../tags/tag567.xml"/><Relationship Id="rId11" Type="http://schemas.openxmlformats.org/officeDocument/2006/relationships/image" Target="../media/image4.emf"/><Relationship Id="rId5" Type="http://schemas.openxmlformats.org/officeDocument/2006/relationships/tags" Target="../tags/tag566.xml"/><Relationship Id="rId10" Type="http://schemas.openxmlformats.org/officeDocument/2006/relationships/oleObject" Target="../embeddings/oleObject157.bin"/><Relationship Id="rId4" Type="http://schemas.openxmlformats.org/officeDocument/2006/relationships/tags" Target="../tags/tag565.xml"/><Relationship Id="rId9" Type="http://schemas.openxmlformats.org/officeDocument/2006/relationships/image" Target="../media/image3.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image" Target="../media/image4.emf"/><Relationship Id="rId2" Type="http://schemas.openxmlformats.org/officeDocument/2006/relationships/tags" Target="../tags/tag569.xml"/><Relationship Id="rId1" Type="http://schemas.openxmlformats.org/officeDocument/2006/relationships/vmlDrawing" Target="../drawings/vmlDrawing143.vml"/><Relationship Id="rId6" Type="http://schemas.openxmlformats.org/officeDocument/2006/relationships/tags" Target="../tags/tag573.xml"/><Relationship Id="rId11" Type="http://schemas.openxmlformats.org/officeDocument/2006/relationships/image" Target="../media/image5.png"/><Relationship Id="rId5" Type="http://schemas.openxmlformats.org/officeDocument/2006/relationships/tags" Target="../tags/tag572.xml"/><Relationship Id="rId10" Type="http://schemas.openxmlformats.org/officeDocument/2006/relationships/oleObject" Target="../embeddings/oleObject158.bin"/><Relationship Id="rId4" Type="http://schemas.openxmlformats.org/officeDocument/2006/relationships/tags" Target="../tags/tag571.xml"/><Relationship Id="rId9" Type="http://schemas.openxmlformats.org/officeDocument/2006/relationships/image" Target="../media/image6.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576.xml"/><Relationship Id="rId7" Type="http://schemas.openxmlformats.org/officeDocument/2006/relationships/oleObject" Target="../embeddings/oleObject159.bin"/><Relationship Id="rId2" Type="http://schemas.openxmlformats.org/officeDocument/2006/relationships/tags" Target="../tags/tag575.xml"/><Relationship Id="rId1" Type="http://schemas.openxmlformats.org/officeDocument/2006/relationships/vmlDrawing" Target="../drawings/vmlDrawing144.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7.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8.xml"/><Relationship Id="rId1" Type="http://schemas.openxmlformats.org/officeDocument/2006/relationships/vmlDrawing" Target="../drawings/vmlDrawing145.vml"/><Relationship Id="rId4" Type="http://schemas.openxmlformats.org/officeDocument/2006/relationships/oleObject" Target="../embeddings/oleObject160.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vmlDrawing" Target="../drawings/vmlDrawing146.vml"/><Relationship Id="rId6" Type="http://schemas.openxmlformats.org/officeDocument/2006/relationships/oleObject" Target="../embeddings/oleObject161.bin"/><Relationship Id="rId5" Type="http://schemas.openxmlformats.org/officeDocument/2006/relationships/slideMaster" Target="../slideMasters/slideMaster22.xml"/><Relationship Id="rId4" Type="http://schemas.openxmlformats.org/officeDocument/2006/relationships/tags" Target="../tags/tag58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vmlDrawing" Target="../drawings/vmlDrawing147.vml"/><Relationship Id="rId6" Type="http://schemas.openxmlformats.org/officeDocument/2006/relationships/oleObject" Target="../embeddings/oleObject162.bin"/><Relationship Id="rId5" Type="http://schemas.openxmlformats.org/officeDocument/2006/relationships/slideMaster" Target="../slideMasters/slideMaster22.xml"/><Relationship Id="rId4" Type="http://schemas.openxmlformats.org/officeDocument/2006/relationships/tags" Target="../tags/tag584.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tags" Target="../tags/tag586.xml"/><Relationship Id="rId7" Type="http://schemas.openxmlformats.org/officeDocument/2006/relationships/slideMaster" Target="../slideMasters/slideMaster22.xml"/><Relationship Id="rId2" Type="http://schemas.openxmlformats.org/officeDocument/2006/relationships/tags" Target="../tags/tag585.xml"/><Relationship Id="rId1" Type="http://schemas.openxmlformats.org/officeDocument/2006/relationships/vmlDrawing" Target="../drawings/vmlDrawing148.v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Master" Target="../slideMasters/slideMaster22.xml"/><Relationship Id="rId1" Type="http://schemas.openxmlformats.org/officeDocument/2006/relationships/vmlDrawing" Target="../drawings/vmlDrawing149.v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9.xml"/><Relationship Id="rId7" Type="http://schemas.openxmlformats.org/officeDocument/2006/relationships/tags" Target="../tags/tag603.xml"/><Relationship Id="rId12" Type="http://schemas.openxmlformats.org/officeDocument/2006/relationships/image" Target="../media/image5.png"/><Relationship Id="rId2" Type="http://schemas.openxmlformats.org/officeDocument/2006/relationships/tags" Target="../tags/tag598.xml"/><Relationship Id="rId1" Type="http://schemas.openxmlformats.org/officeDocument/2006/relationships/vmlDrawing" Target="../drawings/vmlDrawing151.vml"/><Relationship Id="rId6" Type="http://schemas.openxmlformats.org/officeDocument/2006/relationships/tags" Target="../tags/tag602.xml"/><Relationship Id="rId11" Type="http://schemas.openxmlformats.org/officeDocument/2006/relationships/image" Target="../media/image4.emf"/><Relationship Id="rId5" Type="http://schemas.openxmlformats.org/officeDocument/2006/relationships/tags" Target="../tags/tag601.xml"/><Relationship Id="rId10" Type="http://schemas.openxmlformats.org/officeDocument/2006/relationships/oleObject" Target="../embeddings/oleObject166.bin"/><Relationship Id="rId4" Type="http://schemas.openxmlformats.org/officeDocument/2006/relationships/tags" Target="../tags/tag600.xml"/><Relationship Id="rId9" Type="http://schemas.openxmlformats.org/officeDocument/2006/relationships/image" Target="../media/image3.jpeg"/></Relationships>
</file>

<file path=ppt/slideLayouts/_rels/slideLayout19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5.xml"/><Relationship Id="rId7" Type="http://schemas.openxmlformats.org/officeDocument/2006/relationships/tags" Target="../tags/tag609.xml"/><Relationship Id="rId12" Type="http://schemas.openxmlformats.org/officeDocument/2006/relationships/image" Target="../media/image4.emf"/><Relationship Id="rId2" Type="http://schemas.openxmlformats.org/officeDocument/2006/relationships/tags" Target="../tags/tag604.xml"/><Relationship Id="rId1" Type="http://schemas.openxmlformats.org/officeDocument/2006/relationships/vmlDrawing" Target="../drawings/vmlDrawing152.vml"/><Relationship Id="rId6" Type="http://schemas.openxmlformats.org/officeDocument/2006/relationships/tags" Target="../tags/tag608.xml"/><Relationship Id="rId11" Type="http://schemas.openxmlformats.org/officeDocument/2006/relationships/image" Target="../media/image5.png"/><Relationship Id="rId5" Type="http://schemas.openxmlformats.org/officeDocument/2006/relationships/tags" Target="../tags/tag607.xml"/><Relationship Id="rId10" Type="http://schemas.openxmlformats.org/officeDocument/2006/relationships/oleObject" Target="../embeddings/oleObject167.bin"/><Relationship Id="rId4" Type="http://schemas.openxmlformats.org/officeDocument/2006/relationships/tags" Target="../tags/tag606.xml"/><Relationship Id="rId9" Type="http://schemas.openxmlformats.org/officeDocument/2006/relationships/image" Target="../media/image6.jpeg"/></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11.xml"/><Relationship Id="rId7" Type="http://schemas.openxmlformats.org/officeDocument/2006/relationships/oleObject" Target="../embeddings/oleObject168.bin"/><Relationship Id="rId2" Type="http://schemas.openxmlformats.org/officeDocument/2006/relationships/tags" Target="../tags/tag610.xml"/><Relationship Id="rId1" Type="http://schemas.openxmlformats.org/officeDocument/2006/relationships/vmlDrawing" Target="../drawings/vmlDrawing153.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2.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3.xml"/><Relationship Id="rId1" Type="http://schemas.openxmlformats.org/officeDocument/2006/relationships/vmlDrawing" Target="../drawings/vmlDrawing154.vml"/><Relationship Id="rId4" Type="http://schemas.openxmlformats.org/officeDocument/2006/relationships/oleObject" Target="../embeddings/oleObject169.bin"/></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5.xml"/><Relationship Id="rId2" Type="http://schemas.openxmlformats.org/officeDocument/2006/relationships/tags" Target="../tags/tag614.xml"/><Relationship Id="rId1" Type="http://schemas.openxmlformats.org/officeDocument/2006/relationships/vmlDrawing" Target="../drawings/vmlDrawing155.vml"/><Relationship Id="rId6" Type="http://schemas.openxmlformats.org/officeDocument/2006/relationships/oleObject" Target="../embeddings/oleObject170.bin"/><Relationship Id="rId5" Type="http://schemas.openxmlformats.org/officeDocument/2006/relationships/slideMaster" Target="../slideMasters/slideMaster23.xml"/><Relationship Id="rId4" Type="http://schemas.openxmlformats.org/officeDocument/2006/relationships/tags" Target="../tags/tag616.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18.xml"/><Relationship Id="rId2" Type="http://schemas.openxmlformats.org/officeDocument/2006/relationships/tags" Target="../tags/tag617.xml"/><Relationship Id="rId1" Type="http://schemas.openxmlformats.org/officeDocument/2006/relationships/vmlDrawing" Target="../drawings/vmlDrawing156.vml"/><Relationship Id="rId6" Type="http://schemas.openxmlformats.org/officeDocument/2006/relationships/oleObject" Target="../embeddings/oleObject171.bin"/><Relationship Id="rId5" Type="http://schemas.openxmlformats.org/officeDocument/2006/relationships/slideMaster" Target="../slideMasters/slideMaster23.xml"/><Relationship Id="rId4" Type="http://schemas.openxmlformats.org/officeDocument/2006/relationships/tags" Target="../tags/tag619.xml"/></Relationships>
</file>

<file path=ppt/slideLayouts/_rels/slideLayout201.xml.rels><?xml version="1.0" encoding="UTF-8" standalone="yes"?>
<Relationships xmlns="http://schemas.openxmlformats.org/package/2006/relationships"><Relationship Id="rId8" Type="http://schemas.openxmlformats.org/officeDocument/2006/relationships/oleObject" Target="../embeddings/oleObject172.bin"/><Relationship Id="rId3" Type="http://schemas.openxmlformats.org/officeDocument/2006/relationships/tags" Target="../tags/tag621.xml"/><Relationship Id="rId7" Type="http://schemas.openxmlformats.org/officeDocument/2006/relationships/slideMaster" Target="../slideMasters/slideMaster23.xml"/><Relationship Id="rId2" Type="http://schemas.openxmlformats.org/officeDocument/2006/relationships/tags" Target="../tags/tag620.xml"/><Relationship Id="rId1" Type="http://schemas.openxmlformats.org/officeDocument/2006/relationships/vmlDrawing" Target="../drawings/vmlDrawing157.v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Master" Target="../slideMasters/slideMaster23.xml"/><Relationship Id="rId1" Type="http://schemas.openxmlformats.org/officeDocument/2006/relationships/vmlDrawing" Target="../drawings/vmlDrawing158.v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image" Target="../media/image5.png"/><Relationship Id="rId2" Type="http://schemas.openxmlformats.org/officeDocument/2006/relationships/tags" Target="../tags/tag633.xml"/><Relationship Id="rId1" Type="http://schemas.openxmlformats.org/officeDocument/2006/relationships/vmlDrawing" Target="../drawings/vmlDrawing160.vml"/><Relationship Id="rId6" Type="http://schemas.openxmlformats.org/officeDocument/2006/relationships/tags" Target="../tags/tag637.xml"/><Relationship Id="rId11" Type="http://schemas.openxmlformats.org/officeDocument/2006/relationships/image" Target="../media/image4.emf"/><Relationship Id="rId5" Type="http://schemas.openxmlformats.org/officeDocument/2006/relationships/tags" Target="../tags/tag636.xml"/><Relationship Id="rId10" Type="http://schemas.openxmlformats.org/officeDocument/2006/relationships/oleObject" Target="../embeddings/oleObject175.bin"/><Relationship Id="rId4" Type="http://schemas.openxmlformats.org/officeDocument/2006/relationships/tags" Target="../tags/tag635.xml"/><Relationship Id="rId9" Type="http://schemas.openxmlformats.org/officeDocument/2006/relationships/image" Target="../media/image3.jpeg"/></Relationships>
</file>

<file path=ppt/slideLayouts/_rels/slideLayout206.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40.xml"/><Relationship Id="rId7" Type="http://schemas.openxmlformats.org/officeDocument/2006/relationships/tags" Target="../tags/tag644.xml"/><Relationship Id="rId12" Type="http://schemas.openxmlformats.org/officeDocument/2006/relationships/image" Target="../media/image4.emf"/><Relationship Id="rId2" Type="http://schemas.openxmlformats.org/officeDocument/2006/relationships/tags" Target="../tags/tag639.xml"/><Relationship Id="rId1" Type="http://schemas.openxmlformats.org/officeDocument/2006/relationships/vmlDrawing" Target="../drawings/vmlDrawing161.vml"/><Relationship Id="rId6" Type="http://schemas.openxmlformats.org/officeDocument/2006/relationships/tags" Target="../tags/tag643.xml"/><Relationship Id="rId11" Type="http://schemas.openxmlformats.org/officeDocument/2006/relationships/image" Target="../media/image5.png"/><Relationship Id="rId5" Type="http://schemas.openxmlformats.org/officeDocument/2006/relationships/tags" Target="../tags/tag642.xml"/><Relationship Id="rId10" Type="http://schemas.openxmlformats.org/officeDocument/2006/relationships/oleObject" Target="../embeddings/oleObject176.bin"/><Relationship Id="rId4" Type="http://schemas.openxmlformats.org/officeDocument/2006/relationships/tags" Target="../tags/tag641.xml"/><Relationship Id="rId9" Type="http://schemas.openxmlformats.org/officeDocument/2006/relationships/image" Target="../media/image6.jpeg"/></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46.xml"/><Relationship Id="rId7" Type="http://schemas.openxmlformats.org/officeDocument/2006/relationships/oleObject" Target="../embeddings/oleObject177.bin"/><Relationship Id="rId2" Type="http://schemas.openxmlformats.org/officeDocument/2006/relationships/tags" Target="../tags/tag645.xml"/><Relationship Id="rId1" Type="http://schemas.openxmlformats.org/officeDocument/2006/relationships/vmlDrawing" Target="../drawings/vmlDrawing162.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7.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8.xml"/><Relationship Id="rId1" Type="http://schemas.openxmlformats.org/officeDocument/2006/relationships/vmlDrawing" Target="../drawings/vmlDrawing163.vml"/><Relationship Id="rId4" Type="http://schemas.openxmlformats.org/officeDocument/2006/relationships/oleObject" Target="../embeddings/oleObject178.bin"/></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vmlDrawing" Target="../drawings/vmlDrawing164.vml"/><Relationship Id="rId6" Type="http://schemas.openxmlformats.org/officeDocument/2006/relationships/oleObject" Target="../embeddings/oleObject179.bin"/><Relationship Id="rId5" Type="http://schemas.openxmlformats.org/officeDocument/2006/relationships/slideMaster" Target="../slideMasters/slideMaster24.xml"/><Relationship Id="rId4" Type="http://schemas.openxmlformats.org/officeDocument/2006/relationships/tags" Target="../tags/tag65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vmlDrawing" Target="../drawings/vmlDrawing165.vml"/><Relationship Id="rId6" Type="http://schemas.openxmlformats.org/officeDocument/2006/relationships/oleObject" Target="../embeddings/oleObject180.bin"/><Relationship Id="rId5" Type="http://schemas.openxmlformats.org/officeDocument/2006/relationships/slideMaster" Target="../slideMasters/slideMaster24.xml"/><Relationship Id="rId4" Type="http://schemas.openxmlformats.org/officeDocument/2006/relationships/tags" Target="../tags/tag654.xml"/></Relationships>
</file>

<file path=ppt/slideLayouts/_rels/slideLayout211.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tags" Target="../tags/tag656.xml"/><Relationship Id="rId7" Type="http://schemas.openxmlformats.org/officeDocument/2006/relationships/slideMaster" Target="../slideMasters/slideMaster24.xml"/><Relationship Id="rId2" Type="http://schemas.openxmlformats.org/officeDocument/2006/relationships/tags" Target="../tags/tag655.xml"/><Relationship Id="rId1" Type="http://schemas.openxmlformats.org/officeDocument/2006/relationships/vmlDrawing" Target="../drawings/vmlDrawing166.v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tags" Target="../tags/tag65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Master" Target="../slideMasters/slideMaster24.xml"/><Relationship Id="rId1" Type="http://schemas.openxmlformats.org/officeDocument/2006/relationships/vmlDrawing" Target="../drawings/vmlDrawing167.v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9.xml"/><Relationship Id="rId7" Type="http://schemas.openxmlformats.org/officeDocument/2006/relationships/tags" Target="../tags/tag673.xml"/><Relationship Id="rId12" Type="http://schemas.openxmlformats.org/officeDocument/2006/relationships/image" Target="../media/image5.png"/><Relationship Id="rId2" Type="http://schemas.openxmlformats.org/officeDocument/2006/relationships/tags" Target="../tags/tag668.xml"/><Relationship Id="rId1" Type="http://schemas.openxmlformats.org/officeDocument/2006/relationships/vmlDrawing" Target="../drawings/vmlDrawing169.vml"/><Relationship Id="rId6" Type="http://schemas.openxmlformats.org/officeDocument/2006/relationships/tags" Target="../tags/tag672.xml"/><Relationship Id="rId11" Type="http://schemas.openxmlformats.org/officeDocument/2006/relationships/image" Target="../media/image4.emf"/><Relationship Id="rId5" Type="http://schemas.openxmlformats.org/officeDocument/2006/relationships/tags" Target="../tags/tag671.xml"/><Relationship Id="rId10" Type="http://schemas.openxmlformats.org/officeDocument/2006/relationships/oleObject" Target="../embeddings/oleObject184.bin"/><Relationship Id="rId4" Type="http://schemas.openxmlformats.org/officeDocument/2006/relationships/tags" Target="../tags/tag670.xml"/><Relationship Id="rId9" Type="http://schemas.openxmlformats.org/officeDocument/2006/relationships/image" Target="../media/image3.jpeg"/></Relationships>
</file>

<file path=ppt/slideLayouts/_rels/slideLayout216.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5.xml"/><Relationship Id="rId7" Type="http://schemas.openxmlformats.org/officeDocument/2006/relationships/tags" Target="../tags/tag679.xml"/><Relationship Id="rId12" Type="http://schemas.openxmlformats.org/officeDocument/2006/relationships/image" Target="../media/image4.emf"/><Relationship Id="rId2" Type="http://schemas.openxmlformats.org/officeDocument/2006/relationships/tags" Target="../tags/tag674.xml"/><Relationship Id="rId1" Type="http://schemas.openxmlformats.org/officeDocument/2006/relationships/vmlDrawing" Target="../drawings/vmlDrawing170.vml"/><Relationship Id="rId6" Type="http://schemas.openxmlformats.org/officeDocument/2006/relationships/tags" Target="../tags/tag678.xml"/><Relationship Id="rId11" Type="http://schemas.openxmlformats.org/officeDocument/2006/relationships/image" Target="../media/image5.png"/><Relationship Id="rId5" Type="http://schemas.openxmlformats.org/officeDocument/2006/relationships/tags" Target="../tags/tag677.xml"/><Relationship Id="rId10" Type="http://schemas.openxmlformats.org/officeDocument/2006/relationships/oleObject" Target="../embeddings/oleObject185.bin"/><Relationship Id="rId4" Type="http://schemas.openxmlformats.org/officeDocument/2006/relationships/tags" Target="../tags/tag676.xml"/><Relationship Id="rId9" Type="http://schemas.openxmlformats.org/officeDocument/2006/relationships/image" Target="../media/image6.jpeg"/></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681.xml"/><Relationship Id="rId7" Type="http://schemas.openxmlformats.org/officeDocument/2006/relationships/oleObject" Target="../embeddings/oleObject186.bin"/><Relationship Id="rId2" Type="http://schemas.openxmlformats.org/officeDocument/2006/relationships/tags" Target="../tags/tag680.xml"/><Relationship Id="rId1" Type="http://schemas.openxmlformats.org/officeDocument/2006/relationships/vmlDrawing" Target="../drawings/vmlDrawing171.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2.xml"/></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3.xml"/><Relationship Id="rId1" Type="http://schemas.openxmlformats.org/officeDocument/2006/relationships/vmlDrawing" Target="../drawings/vmlDrawing172.vml"/><Relationship Id="rId4" Type="http://schemas.openxmlformats.org/officeDocument/2006/relationships/oleObject" Target="../embeddings/oleObject187.bin"/></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vmlDrawing" Target="../drawings/vmlDrawing173.vml"/><Relationship Id="rId6" Type="http://schemas.openxmlformats.org/officeDocument/2006/relationships/oleObject" Target="../embeddings/oleObject188.bin"/><Relationship Id="rId5" Type="http://schemas.openxmlformats.org/officeDocument/2006/relationships/slideMaster" Target="../slideMasters/slideMaster25.xml"/><Relationship Id="rId4" Type="http://schemas.openxmlformats.org/officeDocument/2006/relationships/tags" Target="../tags/tag68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2.png"/></Relationships>
</file>

<file path=ppt/slideLayouts/_rels/slideLayout220.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vmlDrawing" Target="../drawings/vmlDrawing174.vml"/><Relationship Id="rId6" Type="http://schemas.openxmlformats.org/officeDocument/2006/relationships/oleObject" Target="../embeddings/oleObject189.bin"/><Relationship Id="rId5" Type="http://schemas.openxmlformats.org/officeDocument/2006/relationships/slideMaster" Target="../slideMasters/slideMaster25.xml"/><Relationship Id="rId4" Type="http://schemas.openxmlformats.org/officeDocument/2006/relationships/tags" Target="../tags/tag689.xml"/></Relationships>
</file>

<file path=ppt/slideLayouts/_rels/slideLayout221.xml.rels><?xml version="1.0" encoding="UTF-8" standalone="yes"?>
<Relationships xmlns="http://schemas.openxmlformats.org/package/2006/relationships"><Relationship Id="rId8" Type="http://schemas.openxmlformats.org/officeDocument/2006/relationships/oleObject" Target="../embeddings/oleObject190.bin"/><Relationship Id="rId3" Type="http://schemas.openxmlformats.org/officeDocument/2006/relationships/tags" Target="../tags/tag691.xml"/><Relationship Id="rId7" Type="http://schemas.openxmlformats.org/officeDocument/2006/relationships/slideMaster" Target="../slideMasters/slideMaster25.xml"/><Relationship Id="rId2" Type="http://schemas.openxmlformats.org/officeDocument/2006/relationships/tags" Target="../tags/tag690.xml"/><Relationship Id="rId1" Type="http://schemas.openxmlformats.org/officeDocument/2006/relationships/vmlDrawing" Target="../drawings/vmlDrawing175.v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Master" Target="../slideMasters/slideMaster25.xml"/><Relationship Id="rId1" Type="http://schemas.openxmlformats.org/officeDocument/2006/relationships/vmlDrawing" Target="../drawings/vmlDrawing176.v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4.xml"/><Relationship Id="rId7" Type="http://schemas.openxmlformats.org/officeDocument/2006/relationships/tags" Target="../tags/tag708.xml"/><Relationship Id="rId12" Type="http://schemas.openxmlformats.org/officeDocument/2006/relationships/image" Target="../media/image5.png"/><Relationship Id="rId2" Type="http://schemas.openxmlformats.org/officeDocument/2006/relationships/tags" Target="../tags/tag703.xml"/><Relationship Id="rId1" Type="http://schemas.openxmlformats.org/officeDocument/2006/relationships/vmlDrawing" Target="../drawings/vmlDrawing178.vml"/><Relationship Id="rId6" Type="http://schemas.openxmlformats.org/officeDocument/2006/relationships/tags" Target="../tags/tag707.xml"/><Relationship Id="rId11" Type="http://schemas.openxmlformats.org/officeDocument/2006/relationships/image" Target="../media/image4.emf"/><Relationship Id="rId5" Type="http://schemas.openxmlformats.org/officeDocument/2006/relationships/tags" Target="../tags/tag706.xml"/><Relationship Id="rId10" Type="http://schemas.openxmlformats.org/officeDocument/2006/relationships/oleObject" Target="../embeddings/oleObject193.bin"/><Relationship Id="rId4" Type="http://schemas.openxmlformats.org/officeDocument/2006/relationships/tags" Target="../tags/tag705.xml"/><Relationship Id="rId9" Type="http://schemas.openxmlformats.org/officeDocument/2006/relationships/image" Target="../media/image3.jpeg"/></Relationships>
</file>

<file path=ppt/slideLayouts/_rels/slideLayout226.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10.xml"/><Relationship Id="rId7" Type="http://schemas.openxmlformats.org/officeDocument/2006/relationships/tags" Target="../tags/tag714.xml"/><Relationship Id="rId12" Type="http://schemas.openxmlformats.org/officeDocument/2006/relationships/image" Target="../media/image4.emf"/><Relationship Id="rId2" Type="http://schemas.openxmlformats.org/officeDocument/2006/relationships/tags" Target="../tags/tag709.xml"/><Relationship Id="rId1" Type="http://schemas.openxmlformats.org/officeDocument/2006/relationships/vmlDrawing" Target="../drawings/vmlDrawing179.vml"/><Relationship Id="rId6" Type="http://schemas.openxmlformats.org/officeDocument/2006/relationships/tags" Target="../tags/tag713.xml"/><Relationship Id="rId11" Type="http://schemas.openxmlformats.org/officeDocument/2006/relationships/image" Target="../media/image5.png"/><Relationship Id="rId5" Type="http://schemas.openxmlformats.org/officeDocument/2006/relationships/tags" Target="../tags/tag712.xml"/><Relationship Id="rId10" Type="http://schemas.openxmlformats.org/officeDocument/2006/relationships/oleObject" Target="../embeddings/oleObject194.bin"/><Relationship Id="rId4" Type="http://schemas.openxmlformats.org/officeDocument/2006/relationships/tags" Target="../tags/tag711.xml"/><Relationship Id="rId9" Type="http://schemas.openxmlformats.org/officeDocument/2006/relationships/image" Target="../media/image6.jpeg"/></Relationships>
</file>

<file path=ppt/slideLayouts/_rels/slideLayout227.xml.rels><?xml version="1.0" encoding="UTF-8" standalone="yes"?>
<Relationships xmlns="http://schemas.openxmlformats.org/package/2006/relationships"><Relationship Id="rId3" Type="http://schemas.openxmlformats.org/officeDocument/2006/relationships/tags" Target="../tags/tag716.xml"/><Relationship Id="rId7" Type="http://schemas.openxmlformats.org/officeDocument/2006/relationships/oleObject" Target="../embeddings/oleObject195.bin"/><Relationship Id="rId2" Type="http://schemas.openxmlformats.org/officeDocument/2006/relationships/tags" Target="../tags/tag715.xml"/><Relationship Id="rId1" Type="http://schemas.openxmlformats.org/officeDocument/2006/relationships/vmlDrawing" Target="../drawings/vmlDrawing180.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8.xml"/><Relationship Id="rId1" Type="http://schemas.openxmlformats.org/officeDocument/2006/relationships/vmlDrawing" Target="../drawings/vmlDrawing181.vml"/><Relationship Id="rId4" Type="http://schemas.openxmlformats.org/officeDocument/2006/relationships/oleObject" Target="../embeddings/oleObject196.bin"/></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0.xml"/><Relationship Id="rId2" Type="http://schemas.openxmlformats.org/officeDocument/2006/relationships/tags" Target="../tags/tag719.xml"/><Relationship Id="rId1" Type="http://schemas.openxmlformats.org/officeDocument/2006/relationships/vmlDrawing" Target="../drawings/vmlDrawing182.vml"/><Relationship Id="rId6" Type="http://schemas.openxmlformats.org/officeDocument/2006/relationships/oleObject" Target="../embeddings/oleObject197.bin"/><Relationship Id="rId5" Type="http://schemas.openxmlformats.org/officeDocument/2006/relationships/slideMaster" Target="../slideMasters/slideMaster26.xml"/><Relationship Id="rId4" Type="http://schemas.openxmlformats.org/officeDocument/2006/relationships/tags" Target="../tags/tag72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30.xml.rels><?xml version="1.0" encoding="UTF-8" standalone="yes"?>
<Relationships xmlns="http://schemas.openxmlformats.org/package/2006/relationships"><Relationship Id="rId3" Type="http://schemas.openxmlformats.org/officeDocument/2006/relationships/tags" Target="../tags/tag723.xml"/><Relationship Id="rId2" Type="http://schemas.openxmlformats.org/officeDocument/2006/relationships/tags" Target="../tags/tag722.xml"/><Relationship Id="rId1" Type="http://schemas.openxmlformats.org/officeDocument/2006/relationships/vmlDrawing" Target="../drawings/vmlDrawing183.vml"/><Relationship Id="rId6" Type="http://schemas.openxmlformats.org/officeDocument/2006/relationships/oleObject" Target="../embeddings/oleObject198.bin"/><Relationship Id="rId5" Type="http://schemas.openxmlformats.org/officeDocument/2006/relationships/slideMaster" Target="../slideMasters/slideMaster26.xml"/><Relationship Id="rId4" Type="http://schemas.openxmlformats.org/officeDocument/2006/relationships/tags" Target="../tags/tag724.xml"/></Relationships>
</file>

<file path=ppt/slideLayouts/_rels/slideLayout231.xml.rels><?xml version="1.0" encoding="UTF-8" standalone="yes"?>
<Relationships xmlns="http://schemas.openxmlformats.org/package/2006/relationships"><Relationship Id="rId8" Type="http://schemas.openxmlformats.org/officeDocument/2006/relationships/oleObject" Target="../embeddings/oleObject199.bin"/><Relationship Id="rId3" Type="http://schemas.openxmlformats.org/officeDocument/2006/relationships/tags" Target="../tags/tag726.xml"/><Relationship Id="rId7" Type="http://schemas.openxmlformats.org/officeDocument/2006/relationships/slideMaster" Target="../slideMasters/slideMaster26.xml"/><Relationship Id="rId2" Type="http://schemas.openxmlformats.org/officeDocument/2006/relationships/tags" Target="../tags/tag725.xml"/><Relationship Id="rId1" Type="http://schemas.openxmlformats.org/officeDocument/2006/relationships/vmlDrawing" Target="../drawings/vmlDrawing184.vml"/><Relationship Id="rId6" Type="http://schemas.openxmlformats.org/officeDocument/2006/relationships/tags" Target="../tags/tag729.xml"/><Relationship Id="rId5" Type="http://schemas.openxmlformats.org/officeDocument/2006/relationships/tags" Target="../tags/tag728.xml"/><Relationship Id="rId4" Type="http://schemas.openxmlformats.org/officeDocument/2006/relationships/tags" Target="../tags/tag72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3.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Master" Target="../slideMasters/slideMaster26.xml"/><Relationship Id="rId1" Type="http://schemas.openxmlformats.org/officeDocument/2006/relationships/vmlDrawing" Target="../drawings/vmlDrawing185.v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9.xml"/><Relationship Id="rId7" Type="http://schemas.openxmlformats.org/officeDocument/2006/relationships/tags" Target="../tags/tag743.xml"/><Relationship Id="rId12" Type="http://schemas.openxmlformats.org/officeDocument/2006/relationships/image" Target="../media/image5.png"/><Relationship Id="rId2" Type="http://schemas.openxmlformats.org/officeDocument/2006/relationships/tags" Target="../tags/tag738.xml"/><Relationship Id="rId1" Type="http://schemas.openxmlformats.org/officeDocument/2006/relationships/vmlDrawing" Target="../drawings/vmlDrawing187.vml"/><Relationship Id="rId6" Type="http://schemas.openxmlformats.org/officeDocument/2006/relationships/tags" Target="../tags/tag742.xml"/><Relationship Id="rId11" Type="http://schemas.openxmlformats.org/officeDocument/2006/relationships/image" Target="../media/image4.emf"/><Relationship Id="rId5" Type="http://schemas.openxmlformats.org/officeDocument/2006/relationships/tags" Target="../tags/tag741.xml"/><Relationship Id="rId10" Type="http://schemas.openxmlformats.org/officeDocument/2006/relationships/oleObject" Target="../embeddings/oleObject202.bin"/><Relationship Id="rId4" Type="http://schemas.openxmlformats.org/officeDocument/2006/relationships/tags" Target="../tags/tag740.xml"/><Relationship Id="rId9" Type="http://schemas.openxmlformats.org/officeDocument/2006/relationships/image" Target="../media/image3.jpeg"/></Relationships>
</file>

<file path=ppt/slideLayouts/_rels/slideLayout236.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5.xml"/><Relationship Id="rId7" Type="http://schemas.openxmlformats.org/officeDocument/2006/relationships/tags" Target="../tags/tag749.xml"/><Relationship Id="rId12" Type="http://schemas.openxmlformats.org/officeDocument/2006/relationships/image" Target="../media/image4.emf"/><Relationship Id="rId2" Type="http://schemas.openxmlformats.org/officeDocument/2006/relationships/tags" Target="../tags/tag744.xml"/><Relationship Id="rId1" Type="http://schemas.openxmlformats.org/officeDocument/2006/relationships/vmlDrawing" Target="../drawings/vmlDrawing188.vml"/><Relationship Id="rId6" Type="http://schemas.openxmlformats.org/officeDocument/2006/relationships/tags" Target="../tags/tag748.xml"/><Relationship Id="rId11" Type="http://schemas.openxmlformats.org/officeDocument/2006/relationships/image" Target="../media/image5.png"/><Relationship Id="rId5" Type="http://schemas.openxmlformats.org/officeDocument/2006/relationships/tags" Target="../tags/tag747.xml"/><Relationship Id="rId10" Type="http://schemas.openxmlformats.org/officeDocument/2006/relationships/oleObject" Target="../embeddings/oleObject203.bin"/><Relationship Id="rId4" Type="http://schemas.openxmlformats.org/officeDocument/2006/relationships/tags" Target="../tags/tag746.xml"/><Relationship Id="rId9" Type="http://schemas.openxmlformats.org/officeDocument/2006/relationships/image" Target="../media/image6.jpeg"/></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751.xml"/><Relationship Id="rId7" Type="http://schemas.openxmlformats.org/officeDocument/2006/relationships/oleObject" Target="../embeddings/oleObject204.bin"/><Relationship Id="rId2" Type="http://schemas.openxmlformats.org/officeDocument/2006/relationships/tags" Target="../tags/tag750.xml"/><Relationship Id="rId1" Type="http://schemas.openxmlformats.org/officeDocument/2006/relationships/vmlDrawing" Target="../drawings/vmlDrawing189.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3.xml"/><Relationship Id="rId1" Type="http://schemas.openxmlformats.org/officeDocument/2006/relationships/vmlDrawing" Target="../drawings/vmlDrawing190.vml"/><Relationship Id="rId4" Type="http://schemas.openxmlformats.org/officeDocument/2006/relationships/oleObject" Target="../embeddings/oleObject205.bin"/></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vmlDrawing" Target="../drawings/vmlDrawing191.vml"/><Relationship Id="rId6" Type="http://schemas.openxmlformats.org/officeDocument/2006/relationships/oleObject" Target="../embeddings/oleObject206.bin"/><Relationship Id="rId5" Type="http://schemas.openxmlformats.org/officeDocument/2006/relationships/slideMaster" Target="../slideMasters/slideMaster27.xml"/><Relationship Id="rId4" Type="http://schemas.openxmlformats.org/officeDocument/2006/relationships/tags" Target="../tags/tag756.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2.png"/><Relationship Id="rId2" Type="http://schemas.openxmlformats.org/officeDocument/2006/relationships/slideMaster" Target="../slideMasters/slideMaster4.xml"/><Relationship Id="rId1" Type="http://schemas.openxmlformats.org/officeDocument/2006/relationships/tags" Target="../tags/tag58.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33.jpeg"/></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vmlDrawing" Target="../drawings/vmlDrawing192.vml"/><Relationship Id="rId6" Type="http://schemas.openxmlformats.org/officeDocument/2006/relationships/oleObject" Target="../embeddings/oleObject207.bin"/><Relationship Id="rId5" Type="http://schemas.openxmlformats.org/officeDocument/2006/relationships/slideMaster" Target="../slideMasters/slideMaster27.xml"/><Relationship Id="rId4" Type="http://schemas.openxmlformats.org/officeDocument/2006/relationships/tags" Target="../tags/tag759.xml"/></Relationships>
</file>

<file path=ppt/slideLayouts/_rels/slideLayout241.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tags" Target="../tags/tag761.xml"/><Relationship Id="rId7" Type="http://schemas.openxmlformats.org/officeDocument/2006/relationships/slideMaster" Target="../slideMasters/slideMaster27.xml"/><Relationship Id="rId2" Type="http://schemas.openxmlformats.org/officeDocument/2006/relationships/tags" Target="../tags/tag760.xml"/><Relationship Id="rId1" Type="http://schemas.openxmlformats.org/officeDocument/2006/relationships/vmlDrawing" Target="../drawings/vmlDrawing193.vml"/><Relationship Id="rId6" Type="http://schemas.openxmlformats.org/officeDocument/2006/relationships/tags" Target="../tags/tag764.xml"/><Relationship Id="rId5" Type="http://schemas.openxmlformats.org/officeDocument/2006/relationships/tags" Target="../tags/tag763.xml"/><Relationship Id="rId4" Type="http://schemas.openxmlformats.org/officeDocument/2006/relationships/tags" Target="../tags/tag76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3.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Master" Target="../slideMasters/slideMaster27.xml"/><Relationship Id="rId1" Type="http://schemas.openxmlformats.org/officeDocument/2006/relationships/vmlDrawing" Target="../drawings/vmlDrawing194.v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28.xml"/><Relationship Id="rId7" Type="http://schemas.openxmlformats.org/officeDocument/2006/relationships/image" Target="../media/image20.png"/><Relationship Id="rId2" Type="http://schemas.openxmlformats.org/officeDocument/2006/relationships/tags" Target="../tags/tag773.xml"/><Relationship Id="rId1" Type="http://schemas.openxmlformats.org/officeDocument/2006/relationships/tags" Target="../tags/tag772.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8.xml"/><Relationship Id="rId4" Type="http://schemas.openxmlformats.org/officeDocument/2006/relationships/image" Target="../media/image5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8.xml"/><Relationship Id="rId4" Type="http://schemas.openxmlformats.org/officeDocument/2006/relationships/image" Target="../media/image52.pn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7.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6.xml"/><Relationship Id="rId1" Type="http://schemas.openxmlformats.org/officeDocument/2006/relationships/vmlDrawing" Target="../drawings/vmlDrawing198.vml"/><Relationship Id="rId6" Type="http://schemas.openxmlformats.org/officeDocument/2006/relationships/oleObject" Target="../embeddings/oleObject216.bin"/><Relationship Id="rId5" Type="http://schemas.openxmlformats.org/officeDocument/2006/relationships/oleObject" Target="../embeddings/oleObject215.bin"/><Relationship Id="rId4" Type="http://schemas.openxmlformats.org/officeDocument/2006/relationships/image" Target="../media/image59.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6.xml"/><Relationship Id="rId7" Type="http://schemas.openxmlformats.org/officeDocument/2006/relationships/tags" Target="../tags/tag790.xml"/><Relationship Id="rId12" Type="http://schemas.openxmlformats.org/officeDocument/2006/relationships/image" Target="../media/image5.png"/><Relationship Id="rId2" Type="http://schemas.openxmlformats.org/officeDocument/2006/relationships/tags" Target="../tags/tag785.xml"/><Relationship Id="rId1" Type="http://schemas.openxmlformats.org/officeDocument/2006/relationships/vmlDrawing" Target="../drawings/vmlDrawing200.vml"/><Relationship Id="rId6" Type="http://schemas.openxmlformats.org/officeDocument/2006/relationships/tags" Target="../tags/tag789.xml"/><Relationship Id="rId11" Type="http://schemas.openxmlformats.org/officeDocument/2006/relationships/image" Target="../media/image4.emf"/><Relationship Id="rId5" Type="http://schemas.openxmlformats.org/officeDocument/2006/relationships/tags" Target="../tags/tag788.xml"/><Relationship Id="rId10" Type="http://schemas.openxmlformats.org/officeDocument/2006/relationships/oleObject" Target="../embeddings/oleObject218.bin"/><Relationship Id="rId4" Type="http://schemas.openxmlformats.org/officeDocument/2006/relationships/tags" Target="../tags/tag787.xml"/><Relationship Id="rId9" Type="http://schemas.openxmlformats.org/officeDocument/2006/relationships/image" Target="../media/image3.jpeg"/></Relationships>
</file>

<file path=ppt/slideLayouts/_rels/slideLayout252.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2.xml"/><Relationship Id="rId7" Type="http://schemas.openxmlformats.org/officeDocument/2006/relationships/tags" Target="../tags/tag796.xml"/><Relationship Id="rId12" Type="http://schemas.openxmlformats.org/officeDocument/2006/relationships/image" Target="../media/image4.emf"/><Relationship Id="rId2" Type="http://schemas.openxmlformats.org/officeDocument/2006/relationships/tags" Target="../tags/tag791.xml"/><Relationship Id="rId1" Type="http://schemas.openxmlformats.org/officeDocument/2006/relationships/vmlDrawing" Target="../drawings/vmlDrawing201.vml"/><Relationship Id="rId6" Type="http://schemas.openxmlformats.org/officeDocument/2006/relationships/tags" Target="../tags/tag795.xml"/><Relationship Id="rId11" Type="http://schemas.openxmlformats.org/officeDocument/2006/relationships/image" Target="../media/image5.png"/><Relationship Id="rId5" Type="http://schemas.openxmlformats.org/officeDocument/2006/relationships/tags" Target="../tags/tag794.xml"/><Relationship Id="rId10" Type="http://schemas.openxmlformats.org/officeDocument/2006/relationships/oleObject" Target="../embeddings/oleObject219.bin"/><Relationship Id="rId4" Type="http://schemas.openxmlformats.org/officeDocument/2006/relationships/tags" Target="../tags/tag793.xml"/><Relationship Id="rId9" Type="http://schemas.openxmlformats.org/officeDocument/2006/relationships/image" Target="../media/image6.jpeg"/></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798.xml"/><Relationship Id="rId7" Type="http://schemas.openxmlformats.org/officeDocument/2006/relationships/oleObject" Target="../embeddings/oleObject220.bin"/><Relationship Id="rId2" Type="http://schemas.openxmlformats.org/officeDocument/2006/relationships/tags" Target="../tags/tag797.xml"/><Relationship Id="rId1" Type="http://schemas.openxmlformats.org/officeDocument/2006/relationships/vmlDrawing" Target="../drawings/vmlDrawing202.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9.xml"/></Relationships>
</file>

<file path=ppt/slideLayouts/_rels/slideLayout254.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00.xml"/><Relationship Id="rId1" Type="http://schemas.openxmlformats.org/officeDocument/2006/relationships/vmlDrawing" Target="../drawings/vmlDrawing203.vml"/><Relationship Id="rId4" Type="http://schemas.openxmlformats.org/officeDocument/2006/relationships/oleObject" Target="../embeddings/oleObject221.bin"/></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vmlDrawing" Target="../drawings/vmlDrawing204.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03.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vmlDrawing" Target="../drawings/vmlDrawing205.vml"/><Relationship Id="rId6" Type="http://schemas.openxmlformats.org/officeDocument/2006/relationships/oleObject" Target="../embeddings/oleObject223.bin"/><Relationship Id="rId5" Type="http://schemas.openxmlformats.org/officeDocument/2006/relationships/slideMaster" Target="../slideMasters/slideMaster29.xml"/><Relationship Id="rId4" Type="http://schemas.openxmlformats.org/officeDocument/2006/relationships/tags" Target="../tags/tag806.xml"/></Relationships>
</file>

<file path=ppt/slideLayouts/_rels/slideLayout257.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tags" Target="../tags/tag808.xml"/><Relationship Id="rId7" Type="http://schemas.openxmlformats.org/officeDocument/2006/relationships/slideMaster" Target="../slideMasters/slideMaster29.xml"/><Relationship Id="rId2" Type="http://schemas.openxmlformats.org/officeDocument/2006/relationships/tags" Target="../tags/tag807.xml"/><Relationship Id="rId1" Type="http://schemas.openxmlformats.org/officeDocument/2006/relationships/vmlDrawing" Target="../drawings/vmlDrawing206.v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9.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Master" Target="../slideMasters/slideMaster29.xml"/><Relationship Id="rId1" Type="http://schemas.openxmlformats.org/officeDocument/2006/relationships/vmlDrawing" Target="../drawings/vmlDrawing207.v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1.xml"/><Relationship Id="rId7" Type="http://schemas.openxmlformats.org/officeDocument/2006/relationships/tags" Target="../tags/tag825.xml"/><Relationship Id="rId12" Type="http://schemas.openxmlformats.org/officeDocument/2006/relationships/image" Target="../media/image5.png"/><Relationship Id="rId2" Type="http://schemas.openxmlformats.org/officeDocument/2006/relationships/tags" Target="../tags/tag820.xml"/><Relationship Id="rId1" Type="http://schemas.openxmlformats.org/officeDocument/2006/relationships/vmlDrawing" Target="../drawings/vmlDrawing209.vml"/><Relationship Id="rId6" Type="http://schemas.openxmlformats.org/officeDocument/2006/relationships/tags" Target="../tags/tag824.xml"/><Relationship Id="rId11" Type="http://schemas.openxmlformats.org/officeDocument/2006/relationships/image" Target="../media/image4.emf"/><Relationship Id="rId5" Type="http://schemas.openxmlformats.org/officeDocument/2006/relationships/tags" Target="../tags/tag823.xml"/><Relationship Id="rId10" Type="http://schemas.openxmlformats.org/officeDocument/2006/relationships/oleObject" Target="../embeddings/oleObject227.bin"/><Relationship Id="rId4" Type="http://schemas.openxmlformats.org/officeDocument/2006/relationships/tags" Target="../tags/tag822.xml"/><Relationship Id="rId9" Type="http://schemas.openxmlformats.org/officeDocument/2006/relationships/image" Target="../media/image3.jpeg"/></Relationships>
</file>

<file path=ppt/slideLayouts/_rels/slideLayout262.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7.xml"/><Relationship Id="rId7" Type="http://schemas.openxmlformats.org/officeDocument/2006/relationships/tags" Target="../tags/tag831.xml"/><Relationship Id="rId12" Type="http://schemas.openxmlformats.org/officeDocument/2006/relationships/image" Target="../media/image4.emf"/><Relationship Id="rId2" Type="http://schemas.openxmlformats.org/officeDocument/2006/relationships/tags" Target="../tags/tag826.xml"/><Relationship Id="rId1" Type="http://schemas.openxmlformats.org/officeDocument/2006/relationships/vmlDrawing" Target="../drawings/vmlDrawing210.vml"/><Relationship Id="rId6" Type="http://schemas.openxmlformats.org/officeDocument/2006/relationships/tags" Target="../tags/tag830.xml"/><Relationship Id="rId11" Type="http://schemas.openxmlformats.org/officeDocument/2006/relationships/image" Target="../media/image5.png"/><Relationship Id="rId5" Type="http://schemas.openxmlformats.org/officeDocument/2006/relationships/tags" Target="../tags/tag829.xml"/><Relationship Id="rId10" Type="http://schemas.openxmlformats.org/officeDocument/2006/relationships/oleObject" Target="../embeddings/oleObject228.bin"/><Relationship Id="rId4" Type="http://schemas.openxmlformats.org/officeDocument/2006/relationships/tags" Target="../tags/tag828.xml"/><Relationship Id="rId9" Type="http://schemas.openxmlformats.org/officeDocument/2006/relationships/image" Target="../media/image6.jpeg"/></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833.xml"/><Relationship Id="rId7" Type="http://schemas.openxmlformats.org/officeDocument/2006/relationships/oleObject" Target="../embeddings/oleObject229.bin"/><Relationship Id="rId2" Type="http://schemas.openxmlformats.org/officeDocument/2006/relationships/tags" Target="../tags/tag832.xml"/><Relationship Id="rId1" Type="http://schemas.openxmlformats.org/officeDocument/2006/relationships/vmlDrawing" Target="../drawings/vmlDrawing211.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4.xml"/></Relationships>
</file>

<file path=ppt/slideLayouts/_rels/slideLayout264.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5.xml"/><Relationship Id="rId1" Type="http://schemas.openxmlformats.org/officeDocument/2006/relationships/vmlDrawing" Target="../drawings/vmlDrawing212.vml"/><Relationship Id="rId4" Type="http://schemas.openxmlformats.org/officeDocument/2006/relationships/oleObject" Target="../embeddings/oleObject230.bin"/></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vmlDrawing" Target="../drawings/vmlDrawing213.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83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vmlDrawing" Target="../drawings/vmlDrawing214.vml"/><Relationship Id="rId6" Type="http://schemas.openxmlformats.org/officeDocument/2006/relationships/oleObject" Target="../embeddings/oleObject232.bin"/><Relationship Id="rId5" Type="http://schemas.openxmlformats.org/officeDocument/2006/relationships/slideMaster" Target="../slideMasters/slideMaster30.xml"/><Relationship Id="rId4" Type="http://schemas.openxmlformats.org/officeDocument/2006/relationships/tags" Target="../tags/tag841.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33.bin"/><Relationship Id="rId3" Type="http://schemas.openxmlformats.org/officeDocument/2006/relationships/tags" Target="../tags/tag843.xml"/><Relationship Id="rId7" Type="http://schemas.openxmlformats.org/officeDocument/2006/relationships/slideMaster" Target="../slideMasters/slideMaster30.xml"/><Relationship Id="rId2" Type="http://schemas.openxmlformats.org/officeDocument/2006/relationships/tags" Target="../tags/tag842.xml"/><Relationship Id="rId1" Type="http://schemas.openxmlformats.org/officeDocument/2006/relationships/vmlDrawing" Target="../drawings/vmlDrawing215.vml"/><Relationship Id="rId6" Type="http://schemas.openxmlformats.org/officeDocument/2006/relationships/tags" Target="../tags/tag846.xml"/><Relationship Id="rId5" Type="http://schemas.openxmlformats.org/officeDocument/2006/relationships/tags" Target="../tags/tag845.xml"/><Relationship Id="rId4" Type="http://schemas.openxmlformats.org/officeDocument/2006/relationships/tags" Target="../tags/tag84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9.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Master" Target="../slideMasters/slideMaster30.xml"/><Relationship Id="rId1" Type="http://schemas.openxmlformats.org/officeDocument/2006/relationships/vmlDrawing" Target="../drawings/vmlDrawing216.v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6.xml"/><Relationship Id="rId7" Type="http://schemas.openxmlformats.org/officeDocument/2006/relationships/tags" Target="../tags/tag860.xml"/><Relationship Id="rId12" Type="http://schemas.openxmlformats.org/officeDocument/2006/relationships/image" Target="../media/image5.png"/><Relationship Id="rId2" Type="http://schemas.openxmlformats.org/officeDocument/2006/relationships/tags" Target="../tags/tag855.xml"/><Relationship Id="rId1" Type="http://schemas.openxmlformats.org/officeDocument/2006/relationships/vmlDrawing" Target="../drawings/vmlDrawing218.vml"/><Relationship Id="rId6" Type="http://schemas.openxmlformats.org/officeDocument/2006/relationships/tags" Target="../tags/tag859.xml"/><Relationship Id="rId11" Type="http://schemas.openxmlformats.org/officeDocument/2006/relationships/image" Target="../media/image4.emf"/><Relationship Id="rId5" Type="http://schemas.openxmlformats.org/officeDocument/2006/relationships/tags" Target="../tags/tag858.xml"/><Relationship Id="rId10" Type="http://schemas.openxmlformats.org/officeDocument/2006/relationships/oleObject" Target="../embeddings/oleObject236.bin"/><Relationship Id="rId4" Type="http://schemas.openxmlformats.org/officeDocument/2006/relationships/tags" Target="../tags/tag857.xml"/><Relationship Id="rId9" Type="http://schemas.openxmlformats.org/officeDocument/2006/relationships/image" Target="../media/image3.jpeg"/></Relationships>
</file>

<file path=ppt/slideLayouts/_rels/slideLayout272.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2.xml"/><Relationship Id="rId7" Type="http://schemas.openxmlformats.org/officeDocument/2006/relationships/tags" Target="../tags/tag866.xml"/><Relationship Id="rId12" Type="http://schemas.openxmlformats.org/officeDocument/2006/relationships/image" Target="../media/image4.emf"/><Relationship Id="rId2" Type="http://schemas.openxmlformats.org/officeDocument/2006/relationships/tags" Target="../tags/tag861.xml"/><Relationship Id="rId1" Type="http://schemas.openxmlformats.org/officeDocument/2006/relationships/vmlDrawing" Target="../drawings/vmlDrawing219.vml"/><Relationship Id="rId6" Type="http://schemas.openxmlformats.org/officeDocument/2006/relationships/tags" Target="../tags/tag865.xml"/><Relationship Id="rId11" Type="http://schemas.openxmlformats.org/officeDocument/2006/relationships/image" Target="../media/image5.png"/><Relationship Id="rId5" Type="http://schemas.openxmlformats.org/officeDocument/2006/relationships/tags" Target="../tags/tag864.xml"/><Relationship Id="rId10" Type="http://schemas.openxmlformats.org/officeDocument/2006/relationships/oleObject" Target="../embeddings/oleObject237.bin"/><Relationship Id="rId4" Type="http://schemas.openxmlformats.org/officeDocument/2006/relationships/tags" Target="../tags/tag863.xml"/><Relationship Id="rId9" Type="http://schemas.openxmlformats.org/officeDocument/2006/relationships/image" Target="../media/image6.jpeg"/></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868.xml"/><Relationship Id="rId7" Type="http://schemas.openxmlformats.org/officeDocument/2006/relationships/oleObject" Target="../embeddings/oleObject238.bin"/><Relationship Id="rId2" Type="http://schemas.openxmlformats.org/officeDocument/2006/relationships/tags" Target="../tags/tag867.xml"/><Relationship Id="rId1" Type="http://schemas.openxmlformats.org/officeDocument/2006/relationships/vmlDrawing" Target="../drawings/vmlDrawing220.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9.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70.xml"/><Relationship Id="rId1" Type="http://schemas.openxmlformats.org/officeDocument/2006/relationships/vmlDrawing" Target="../drawings/vmlDrawing221.vml"/><Relationship Id="rId4" Type="http://schemas.openxmlformats.org/officeDocument/2006/relationships/oleObject" Target="../embeddings/oleObject239.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2.xml"/><Relationship Id="rId2" Type="http://schemas.openxmlformats.org/officeDocument/2006/relationships/tags" Target="../tags/tag871.xml"/><Relationship Id="rId1" Type="http://schemas.openxmlformats.org/officeDocument/2006/relationships/vmlDrawing" Target="../drawings/vmlDrawing222.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873.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vmlDrawing" Target="../drawings/vmlDrawing223.vml"/><Relationship Id="rId6" Type="http://schemas.openxmlformats.org/officeDocument/2006/relationships/oleObject" Target="../embeddings/oleObject241.bin"/><Relationship Id="rId5" Type="http://schemas.openxmlformats.org/officeDocument/2006/relationships/slideMaster" Target="../slideMasters/slideMaster31.xml"/><Relationship Id="rId4" Type="http://schemas.openxmlformats.org/officeDocument/2006/relationships/tags" Target="../tags/tag876.xml"/></Relationships>
</file>

<file path=ppt/slideLayouts/_rels/slideLayout277.xml.rels><?xml version="1.0" encoding="UTF-8" standalone="yes"?>
<Relationships xmlns="http://schemas.openxmlformats.org/package/2006/relationships"><Relationship Id="rId8" Type="http://schemas.openxmlformats.org/officeDocument/2006/relationships/oleObject" Target="../embeddings/oleObject242.bin"/><Relationship Id="rId3" Type="http://schemas.openxmlformats.org/officeDocument/2006/relationships/tags" Target="../tags/tag878.xml"/><Relationship Id="rId7" Type="http://schemas.openxmlformats.org/officeDocument/2006/relationships/slideMaster" Target="../slideMasters/slideMaster31.xml"/><Relationship Id="rId2" Type="http://schemas.openxmlformats.org/officeDocument/2006/relationships/tags" Target="../tags/tag877.xml"/><Relationship Id="rId1" Type="http://schemas.openxmlformats.org/officeDocument/2006/relationships/vmlDrawing" Target="../drawings/vmlDrawing224.vml"/><Relationship Id="rId6" Type="http://schemas.openxmlformats.org/officeDocument/2006/relationships/tags" Target="../tags/tag881.xml"/><Relationship Id="rId5" Type="http://schemas.openxmlformats.org/officeDocument/2006/relationships/tags" Target="../tags/tag880.xml"/><Relationship Id="rId4" Type="http://schemas.openxmlformats.org/officeDocument/2006/relationships/tags" Target="../tags/tag87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9.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Master" Target="../slideMasters/slideMaster31.xml"/><Relationship Id="rId1" Type="http://schemas.openxmlformats.org/officeDocument/2006/relationships/vmlDrawing" Target="../drawings/vmlDrawing225.v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1.xml"/><Relationship Id="rId7" Type="http://schemas.openxmlformats.org/officeDocument/2006/relationships/tags" Target="../tags/tag895.xml"/><Relationship Id="rId12" Type="http://schemas.openxmlformats.org/officeDocument/2006/relationships/image" Target="../media/image5.png"/><Relationship Id="rId2" Type="http://schemas.openxmlformats.org/officeDocument/2006/relationships/tags" Target="../tags/tag890.xml"/><Relationship Id="rId1" Type="http://schemas.openxmlformats.org/officeDocument/2006/relationships/vmlDrawing" Target="../drawings/vmlDrawing227.vml"/><Relationship Id="rId6" Type="http://schemas.openxmlformats.org/officeDocument/2006/relationships/tags" Target="../tags/tag894.xml"/><Relationship Id="rId11" Type="http://schemas.openxmlformats.org/officeDocument/2006/relationships/image" Target="../media/image4.emf"/><Relationship Id="rId5" Type="http://schemas.openxmlformats.org/officeDocument/2006/relationships/tags" Target="../tags/tag893.xml"/><Relationship Id="rId10" Type="http://schemas.openxmlformats.org/officeDocument/2006/relationships/oleObject" Target="../embeddings/oleObject245.bin"/><Relationship Id="rId4" Type="http://schemas.openxmlformats.org/officeDocument/2006/relationships/tags" Target="../tags/tag892.xml"/><Relationship Id="rId9" Type="http://schemas.openxmlformats.org/officeDocument/2006/relationships/image" Target="../media/image3.jpeg"/></Relationships>
</file>

<file path=ppt/slideLayouts/_rels/slideLayout282.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7.xml"/><Relationship Id="rId7" Type="http://schemas.openxmlformats.org/officeDocument/2006/relationships/tags" Target="../tags/tag901.xml"/><Relationship Id="rId12" Type="http://schemas.openxmlformats.org/officeDocument/2006/relationships/image" Target="../media/image4.emf"/><Relationship Id="rId2" Type="http://schemas.openxmlformats.org/officeDocument/2006/relationships/tags" Target="../tags/tag896.xml"/><Relationship Id="rId1" Type="http://schemas.openxmlformats.org/officeDocument/2006/relationships/vmlDrawing" Target="../drawings/vmlDrawing228.vml"/><Relationship Id="rId6" Type="http://schemas.openxmlformats.org/officeDocument/2006/relationships/tags" Target="../tags/tag900.xml"/><Relationship Id="rId11" Type="http://schemas.openxmlformats.org/officeDocument/2006/relationships/image" Target="../media/image5.png"/><Relationship Id="rId5" Type="http://schemas.openxmlformats.org/officeDocument/2006/relationships/tags" Target="../tags/tag899.xml"/><Relationship Id="rId10" Type="http://schemas.openxmlformats.org/officeDocument/2006/relationships/oleObject" Target="../embeddings/oleObject246.bin"/><Relationship Id="rId4" Type="http://schemas.openxmlformats.org/officeDocument/2006/relationships/tags" Target="../tags/tag898.xml"/><Relationship Id="rId9" Type="http://schemas.openxmlformats.org/officeDocument/2006/relationships/image" Target="../media/image6.jpeg"/></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903.xml"/><Relationship Id="rId7" Type="http://schemas.openxmlformats.org/officeDocument/2006/relationships/oleObject" Target="../embeddings/oleObject247.bin"/><Relationship Id="rId2" Type="http://schemas.openxmlformats.org/officeDocument/2006/relationships/tags" Target="../tags/tag902.xml"/><Relationship Id="rId1" Type="http://schemas.openxmlformats.org/officeDocument/2006/relationships/vmlDrawing" Target="../drawings/vmlDrawing229.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4.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5.xml"/><Relationship Id="rId1" Type="http://schemas.openxmlformats.org/officeDocument/2006/relationships/vmlDrawing" Target="../drawings/vmlDrawing230.vml"/><Relationship Id="rId4" Type="http://schemas.openxmlformats.org/officeDocument/2006/relationships/oleObject" Target="../embeddings/oleObject248.bin"/></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7.xml"/><Relationship Id="rId2" Type="http://schemas.openxmlformats.org/officeDocument/2006/relationships/tags" Target="../tags/tag906.xml"/><Relationship Id="rId1" Type="http://schemas.openxmlformats.org/officeDocument/2006/relationships/vmlDrawing" Target="../drawings/vmlDrawing231.vml"/><Relationship Id="rId6" Type="http://schemas.openxmlformats.org/officeDocument/2006/relationships/oleObject" Target="../embeddings/oleObject249.bin"/><Relationship Id="rId5" Type="http://schemas.openxmlformats.org/officeDocument/2006/relationships/slideMaster" Target="../slideMasters/slideMaster32.xml"/><Relationship Id="rId4" Type="http://schemas.openxmlformats.org/officeDocument/2006/relationships/tags" Target="../tags/tag908.xml"/></Relationships>
</file>

<file path=ppt/slideLayouts/_rels/slideLayout286.xml.rels><?xml version="1.0" encoding="UTF-8" standalone="yes"?>
<Relationships xmlns="http://schemas.openxmlformats.org/package/2006/relationships"><Relationship Id="rId3" Type="http://schemas.openxmlformats.org/officeDocument/2006/relationships/tags" Target="../tags/tag910.xml"/><Relationship Id="rId2" Type="http://schemas.openxmlformats.org/officeDocument/2006/relationships/tags" Target="../tags/tag909.xml"/><Relationship Id="rId1" Type="http://schemas.openxmlformats.org/officeDocument/2006/relationships/vmlDrawing" Target="../drawings/vmlDrawing232.vml"/><Relationship Id="rId6" Type="http://schemas.openxmlformats.org/officeDocument/2006/relationships/oleObject" Target="../embeddings/oleObject250.bin"/><Relationship Id="rId5" Type="http://schemas.openxmlformats.org/officeDocument/2006/relationships/slideMaster" Target="../slideMasters/slideMaster32.xml"/><Relationship Id="rId4" Type="http://schemas.openxmlformats.org/officeDocument/2006/relationships/tags" Target="../tags/tag911.xml"/></Relationships>
</file>

<file path=ppt/slideLayouts/_rels/slideLayout287.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tags" Target="../tags/tag913.xml"/><Relationship Id="rId7" Type="http://schemas.openxmlformats.org/officeDocument/2006/relationships/slideMaster" Target="../slideMasters/slideMaster32.xml"/><Relationship Id="rId2" Type="http://schemas.openxmlformats.org/officeDocument/2006/relationships/tags" Target="../tags/tag912.xml"/><Relationship Id="rId1" Type="http://schemas.openxmlformats.org/officeDocument/2006/relationships/vmlDrawing" Target="../drawings/vmlDrawing233.vml"/><Relationship Id="rId6" Type="http://schemas.openxmlformats.org/officeDocument/2006/relationships/tags" Target="../tags/tag916.xml"/><Relationship Id="rId5" Type="http://schemas.openxmlformats.org/officeDocument/2006/relationships/tags" Target="../tags/tag915.xml"/><Relationship Id="rId4" Type="http://schemas.openxmlformats.org/officeDocument/2006/relationships/tags" Target="../tags/tag9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9.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Master" Target="../slideMasters/slideMaster32.xml"/><Relationship Id="rId1" Type="http://schemas.openxmlformats.org/officeDocument/2006/relationships/vmlDrawing" Target="../drawings/vmlDrawing234.v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6.xml"/><Relationship Id="rId7" Type="http://schemas.openxmlformats.org/officeDocument/2006/relationships/tags" Target="../tags/tag930.xml"/><Relationship Id="rId12" Type="http://schemas.openxmlformats.org/officeDocument/2006/relationships/image" Target="../media/image5.png"/><Relationship Id="rId2" Type="http://schemas.openxmlformats.org/officeDocument/2006/relationships/tags" Target="../tags/tag925.xml"/><Relationship Id="rId1" Type="http://schemas.openxmlformats.org/officeDocument/2006/relationships/vmlDrawing" Target="../drawings/vmlDrawing236.vml"/><Relationship Id="rId6" Type="http://schemas.openxmlformats.org/officeDocument/2006/relationships/tags" Target="../tags/tag929.xml"/><Relationship Id="rId11" Type="http://schemas.openxmlformats.org/officeDocument/2006/relationships/image" Target="../media/image4.emf"/><Relationship Id="rId5" Type="http://schemas.openxmlformats.org/officeDocument/2006/relationships/tags" Target="../tags/tag928.xml"/><Relationship Id="rId10" Type="http://schemas.openxmlformats.org/officeDocument/2006/relationships/oleObject" Target="../embeddings/oleObject254.bin"/><Relationship Id="rId4" Type="http://schemas.openxmlformats.org/officeDocument/2006/relationships/tags" Target="../tags/tag927.xml"/><Relationship Id="rId9" Type="http://schemas.openxmlformats.org/officeDocument/2006/relationships/image" Target="../media/image3.jpeg"/></Relationships>
</file>

<file path=ppt/slideLayouts/_rels/slideLayout292.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2.xml"/><Relationship Id="rId7" Type="http://schemas.openxmlformats.org/officeDocument/2006/relationships/tags" Target="../tags/tag936.xml"/><Relationship Id="rId12" Type="http://schemas.openxmlformats.org/officeDocument/2006/relationships/image" Target="../media/image4.emf"/><Relationship Id="rId2" Type="http://schemas.openxmlformats.org/officeDocument/2006/relationships/tags" Target="../tags/tag931.xml"/><Relationship Id="rId1" Type="http://schemas.openxmlformats.org/officeDocument/2006/relationships/vmlDrawing" Target="../drawings/vmlDrawing237.vml"/><Relationship Id="rId6" Type="http://schemas.openxmlformats.org/officeDocument/2006/relationships/tags" Target="../tags/tag935.xml"/><Relationship Id="rId11" Type="http://schemas.openxmlformats.org/officeDocument/2006/relationships/image" Target="../media/image5.png"/><Relationship Id="rId5" Type="http://schemas.openxmlformats.org/officeDocument/2006/relationships/tags" Target="../tags/tag934.xml"/><Relationship Id="rId10" Type="http://schemas.openxmlformats.org/officeDocument/2006/relationships/oleObject" Target="../embeddings/oleObject255.bin"/><Relationship Id="rId4" Type="http://schemas.openxmlformats.org/officeDocument/2006/relationships/tags" Target="../tags/tag933.xml"/><Relationship Id="rId9" Type="http://schemas.openxmlformats.org/officeDocument/2006/relationships/image" Target="../media/image6.jpeg"/></Relationships>
</file>

<file path=ppt/slideLayouts/_rels/slideLayout293.xml.rels><?xml version="1.0" encoding="UTF-8" standalone="yes"?>
<Relationships xmlns="http://schemas.openxmlformats.org/package/2006/relationships"><Relationship Id="rId3" Type="http://schemas.openxmlformats.org/officeDocument/2006/relationships/tags" Target="../tags/tag938.xml"/><Relationship Id="rId7" Type="http://schemas.openxmlformats.org/officeDocument/2006/relationships/oleObject" Target="../embeddings/oleObject256.bin"/><Relationship Id="rId2" Type="http://schemas.openxmlformats.org/officeDocument/2006/relationships/tags" Target="../tags/tag937.xml"/><Relationship Id="rId1" Type="http://schemas.openxmlformats.org/officeDocument/2006/relationships/vmlDrawing" Target="../drawings/vmlDrawing238.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40.xml"/><Relationship Id="rId1" Type="http://schemas.openxmlformats.org/officeDocument/2006/relationships/vmlDrawing" Target="../drawings/vmlDrawing239.vml"/><Relationship Id="rId4" Type="http://schemas.openxmlformats.org/officeDocument/2006/relationships/oleObject" Target="../embeddings/oleObject257.bin"/></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vmlDrawing" Target="../drawings/vmlDrawing240.vml"/><Relationship Id="rId6" Type="http://schemas.openxmlformats.org/officeDocument/2006/relationships/oleObject" Target="../embeddings/oleObject258.bin"/><Relationship Id="rId5" Type="http://schemas.openxmlformats.org/officeDocument/2006/relationships/slideMaster" Target="../slideMasters/slideMaster33.xml"/><Relationship Id="rId4" Type="http://schemas.openxmlformats.org/officeDocument/2006/relationships/tags" Target="../tags/tag943.xml"/></Relationships>
</file>

<file path=ppt/slideLayouts/_rels/slideLayout296.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vmlDrawing" Target="../drawings/vmlDrawing241.vml"/><Relationship Id="rId6" Type="http://schemas.openxmlformats.org/officeDocument/2006/relationships/oleObject" Target="../embeddings/oleObject259.bin"/><Relationship Id="rId5" Type="http://schemas.openxmlformats.org/officeDocument/2006/relationships/slideMaster" Target="../slideMasters/slideMaster33.xml"/><Relationship Id="rId4" Type="http://schemas.openxmlformats.org/officeDocument/2006/relationships/tags" Target="../tags/tag946.xml"/></Relationships>
</file>

<file path=ppt/slideLayouts/_rels/slideLayout297.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tags" Target="../tags/tag948.xml"/><Relationship Id="rId7" Type="http://schemas.openxmlformats.org/officeDocument/2006/relationships/slideMaster" Target="../slideMasters/slideMaster33.xml"/><Relationship Id="rId2" Type="http://schemas.openxmlformats.org/officeDocument/2006/relationships/tags" Target="../tags/tag947.xml"/><Relationship Id="rId1" Type="http://schemas.openxmlformats.org/officeDocument/2006/relationships/vmlDrawing" Target="../drawings/vmlDrawing242.vml"/><Relationship Id="rId6" Type="http://schemas.openxmlformats.org/officeDocument/2006/relationships/tags" Target="../tags/tag951.xml"/><Relationship Id="rId5" Type="http://schemas.openxmlformats.org/officeDocument/2006/relationships/tags" Target="../tags/tag950.xml"/><Relationship Id="rId4" Type="http://schemas.openxmlformats.org/officeDocument/2006/relationships/tags" Target="../tags/tag94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9.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Master" Target="../slideMasters/slideMaster33.xml"/><Relationship Id="rId1" Type="http://schemas.openxmlformats.org/officeDocument/2006/relationships/vmlDrawing" Target="../drawings/vmlDrawing243.v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0.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40.jpeg"/><Relationship Id="rId9" Type="http://schemas.openxmlformats.org/officeDocument/2006/relationships/image" Target="../media/image3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1.xml"/><Relationship Id="rId7" Type="http://schemas.openxmlformats.org/officeDocument/2006/relationships/tags" Target="../tags/tag965.xml"/><Relationship Id="rId12" Type="http://schemas.openxmlformats.org/officeDocument/2006/relationships/image" Target="../media/image5.png"/><Relationship Id="rId2" Type="http://schemas.openxmlformats.org/officeDocument/2006/relationships/tags" Target="../tags/tag960.xml"/><Relationship Id="rId1" Type="http://schemas.openxmlformats.org/officeDocument/2006/relationships/vmlDrawing" Target="../drawings/vmlDrawing245.vml"/><Relationship Id="rId6" Type="http://schemas.openxmlformats.org/officeDocument/2006/relationships/tags" Target="../tags/tag964.xml"/><Relationship Id="rId11" Type="http://schemas.openxmlformats.org/officeDocument/2006/relationships/image" Target="../media/image4.emf"/><Relationship Id="rId5" Type="http://schemas.openxmlformats.org/officeDocument/2006/relationships/tags" Target="../tags/tag963.xml"/><Relationship Id="rId10" Type="http://schemas.openxmlformats.org/officeDocument/2006/relationships/oleObject" Target="../embeddings/oleObject263.bin"/><Relationship Id="rId4" Type="http://schemas.openxmlformats.org/officeDocument/2006/relationships/tags" Target="../tags/tag962.xml"/><Relationship Id="rId9" Type="http://schemas.openxmlformats.org/officeDocument/2006/relationships/image" Target="../media/image3.jpeg"/></Relationships>
</file>

<file path=ppt/slideLayouts/_rels/slideLayout302.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7.xml"/><Relationship Id="rId7" Type="http://schemas.openxmlformats.org/officeDocument/2006/relationships/tags" Target="../tags/tag971.xml"/><Relationship Id="rId12" Type="http://schemas.openxmlformats.org/officeDocument/2006/relationships/image" Target="../media/image4.emf"/><Relationship Id="rId2" Type="http://schemas.openxmlformats.org/officeDocument/2006/relationships/tags" Target="../tags/tag966.xml"/><Relationship Id="rId1" Type="http://schemas.openxmlformats.org/officeDocument/2006/relationships/vmlDrawing" Target="../drawings/vmlDrawing246.vml"/><Relationship Id="rId6" Type="http://schemas.openxmlformats.org/officeDocument/2006/relationships/tags" Target="../tags/tag970.xml"/><Relationship Id="rId11" Type="http://schemas.openxmlformats.org/officeDocument/2006/relationships/image" Target="../media/image5.png"/><Relationship Id="rId5" Type="http://schemas.openxmlformats.org/officeDocument/2006/relationships/tags" Target="../tags/tag969.xml"/><Relationship Id="rId10" Type="http://schemas.openxmlformats.org/officeDocument/2006/relationships/oleObject" Target="../embeddings/oleObject264.bin"/><Relationship Id="rId4" Type="http://schemas.openxmlformats.org/officeDocument/2006/relationships/tags" Target="../tags/tag968.xml"/><Relationship Id="rId9" Type="http://schemas.openxmlformats.org/officeDocument/2006/relationships/image" Target="../media/image6.jpeg"/></Relationships>
</file>

<file path=ppt/slideLayouts/_rels/slideLayout303.xml.rels><?xml version="1.0" encoding="UTF-8" standalone="yes"?>
<Relationships xmlns="http://schemas.openxmlformats.org/package/2006/relationships"><Relationship Id="rId3" Type="http://schemas.openxmlformats.org/officeDocument/2006/relationships/tags" Target="../tags/tag973.xml"/><Relationship Id="rId7" Type="http://schemas.openxmlformats.org/officeDocument/2006/relationships/oleObject" Target="../embeddings/oleObject265.bin"/><Relationship Id="rId2" Type="http://schemas.openxmlformats.org/officeDocument/2006/relationships/tags" Target="../tags/tag972.xml"/><Relationship Id="rId1" Type="http://schemas.openxmlformats.org/officeDocument/2006/relationships/vmlDrawing" Target="../drawings/vmlDrawing247.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4.xml"/></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5.xml"/><Relationship Id="rId1" Type="http://schemas.openxmlformats.org/officeDocument/2006/relationships/vmlDrawing" Target="../drawings/vmlDrawing248.vml"/><Relationship Id="rId4" Type="http://schemas.openxmlformats.org/officeDocument/2006/relationships/oleObject" Target="../embeddings/oleObject266.bin"/></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7.xml"/><Relationship Id="rId2" Type="http://schemas.openxmlformats.org/officeDocument/2006/relationships/tags" Target="../tags/tag976.xml"/><Relationship Id="rId1" Type="http://schemas.openxmlformats.org/officeDocument/2006/relationships/vmlDrawing" Target="../drawings/vmlDrawing249.vml"/><Relationship Id="rId6" Type="http://schemas.openxmlformats.org/officeDocument/2006/relationships/oleObject" Target="../embeddings/oleObject267.bin"/><Relationship Id="rId5" Type="http://schemas.openxmlformats.org/officeDocument/2006/relationships/slideMaster" Target="../slideMasters/slideMaster34.xml"/><Relationship Id="rId4" Type="http://schemas.openxmlformats.org/officeDocument/2006/relationships/tags" Target="../tags/tag978.xml"/></Relationships>
</file>

<file path=ppt/slideLayouts/_rels/slideLayout306.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vmlDrawing" Target="../drawings/vmlDrawing250.vml"/><Relationship Id="rId6" Type="http://schemas.openxmlformats.org/officeDocument/2006/relationships/oleObject" Target="../embeddings/oleObject268.bin"/><Relationship Id="rId5" Type="http://schemas.openxmlformats.org/officeDocument/2006/relationships/slideMaster" Target="../slideMasters/slideMaster34.xml"/><Relationship Id="rId4" Type="http://schemas.openxmlformats.org/officeDocument/2006/relationships/tags" Target="../tags/tag981.xml"/></Relationships>
</file>

<file path=ppt/slideLayouts/_rels/slideLayout307.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tags" Target="../tags/tag983.xml"/><Relationship Id="rId7" Type="http://schemas.openxmlformats.org/officeDocument/2006/relationships/slideMaster" Target="../slideMasters/slideMaster34.xml"/><Relationship Id="rId2" Type="http://schemas.openxmlformats.org/officeDocument/2006/relationships/tags" Target="../tags/tag982.xml"/><Relationship Id="rId1" Type="http://schemas.openxmlformats.org/officeDocument/2006/relationships/vmlDrawing" Target="../drawings/vmlDrawing251.vml"/><Relationship Id="rId6" Type="http://schemas.openxmlformats.org/officeDocument/2006/relationships/tags" Target="../tags/tag986.xml"/><Relationship Id="rId5" Type="http://schemas.openxmlformats.org/officeDocument/2006/relationships/tags" Target="../tags/tag985.xml"/><Relationship Id="rId4" Type="http://schemas.openxmlformats.org/officeDocument/2006/relationships/tags" Target="../tags/tag98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9.xml.rels><?xml version="1.0" encoding="UTF-8" standalone="yes"?>
<Relationships xmlns="http://schemas.openxmlformats.org/package/2006/relationships"><Relationship Id="rId3" Type="http://schemas.openxmlformats.org/officeDocument/2006/relationships/oleObject" Target="../embeddings/oleObject270.bin"/><Relationship Id="rId2" Type="http://schemas.openxmlformats.org/officeDocument/2006/relationships/slideMaster" Target="../slideMasters/slideMaster34.xml"/><Relationship Id="rId1" Type="http://schemas.openxmlformats.org/officeDocument/2006/relationships/vmlDrawing" Target="../drawings/vmlDrawing252.v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0.png"/><Relationship Id="rId11" Type="http://schemas.openxmlformats.org/officeDocument/2006/relationships/image" Target="../media/image44.png"/><Relationship Id="rId5" Type="http://schemas.openxmlformats.org/officeDocument/2006/relationships/image" Target="../media/image30.png"/><Relationship Id="rId10" Type="http://schemas.openxmlformats.org/officeDocument/2006/relationships/image" Target="../media/image43.png"/><Relationship Id="rId4" Type="http://schemas.openxmlformats.org/officeDocument/2006/relationships/image" Target="../media/image40.jpeg"/><Relationship Id="rId9" Type="http://schemas.openxmlformats.org/officeDocument/2006/relationships/image" Target="../media/image4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6.xml"/><Relationship Id="rId7" Type="http://schemas.openxmlformats.org/officeDocument/2006/relationships/tags" Target="../tags/tag1000.xml"/><Relationship Id="rId12" Type="http://schemas.openxmlformats.org/officeDocument/2006/relationships/image" Target="../media/image5.png"/><Relationship Id="rId2" Type="http://schemas.openxmlformats.org/officeDocument/2006/relationships/tags" Target="../tags/tag995.xml"/><Relationship Id="rId1" Type="http://schemas.openxmlformats.org/officeDocument/2006/relationships/vmlDrawing" Target="../drawings/vmlDrawing254.vml"/><Relationship Id="rId6" Type="http://schemas.openxmlformats.org/officeDocument/2006/relationships/tags" Target="../tags/tag999.xml"/><Relationship Id="rId11" Type="http://schemas.openxmlformats.org/officeDocument/2006/relationships/image" Target="../media/image4.emf"/><Relationship Id="rId5" Type="http://schemas.openxmlformats.org/officeDocument/2006/relationships/tags" Target="../tags/tag998.xml"/><Relationship Id="rId10" Type="http://schemas.openxmlformats.org/officeDocument/2006/relationships/oleObject" Target="../embeddings/oleObject272.bin"/><Relationship Id="rId4" Type="http://schemas.openxmlformats.org/officeDocument/2006/relationships/tags" Target="../tags/tag997.xml"/><Relationship Id="rId9" Type="http://schemas.openxmlformats.org/officeDocument/2006/relationships/image" Target="../media/image3.jpeg"/></Relationships>
</file>

<file path=ppt/slideLayouts/_rels/slideLayout312.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2.xml"/><Relationship Id="rId7" Type="http://schemas.openxmlformats.org/officeDocument/2006/relationships/tags" Target="../tags/tag1006.xml"/><Relationship Id="rId12" Type="http://schemas.openxmlformats.org/officeDocument/2006/relationships/image" Target="../media/image4.emf"/><Relationship Id="rId2" Type="http://schemas.openxmlformats.org/officeDocument/2006/relationships/tags" Target="../tags/tag1001.xml"/><Relationship Id="rId1" Type="http://schemas.openxmlformats.org/officeDocument/2006/relationships/vmlDrawing" Target="../drawings/vmlDrawing255.vml"/><Relationship Id="rId6" Type="http://schemas.openxmlformats.org/officeDocument/2006/relationships/tags" Target="../tags/tag1005.xml"/><Relationship Id="rId11" Type="http://schemas.openxmlformats.org/officeDocument/2006/relationships/image" Target="../media/image5.png"/><Relationship Id="rId5" Type="http://schemas.openxmlformats.org/officeDocument/2006/relationships/tags" Target="../tags/tag1004.xml"/><Relationship Id="rId10" Type="http://schemas.openxmlformats.org/officeDocument/2006/relationships/oleObject" Target="../embeddings/oleObject273.bin"/><Relationship Id="rId4" Type="http://schemas.openxmlformats.org/officeDocument/2006/relationships/tags" Target="../tags/tag1003.xml"/><Relationship Id="rId9" Type="http://schemas.openxmlformats.org/officeDocument/2006/relationships/image" Target="../media/image6.jpeg"/></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1008.xml"/><Relationship Id="rId7" Type="http://schemas.openxmlformats.org/officeDocument/2006/relationships/oleObject" Target="../embeddings/oleObject274.bin"/><Relationship Id="rId2" Type="http://schemas.openxmlformats.org/officeDocument/2006/relationships/tags" Target="../tags/tag1007.xml"/><Relationship Id="rId1" Type="http://schemas.openxmlformats.org/officeDocument/2006/relationships/vmlDrawing" Target="../drawings/vmlDrawing256.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9.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10.xml"/><Relationship Id="rId1" Type="http://schemas.openxmlformats.org/officeDocument/2006/relationships/vmlDrawing" Target="../drawings/vmlDrawing257.vml"/><Relationship Id="rId4" Type="http://schemas.openxmlformats.org/officeDocument/2006/relationships/oleObject" Target="../embeddings/oleObject275.bin"/></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vmlDrawing" Target="../drawings/vmlDrawing258.vml"/><Relationship Id="rId6" Type="http://schemas.openxmlformats.org/officeDocument/2006/relationships/oleObject" Target="../embeddings/oleObject276.bin"/><Relationship Id="rId5" Type="http://schemas.openxmlformats.org/officeDocument/2006/relationships/slideMaster" Target="../slideMasters/slideMaster35.xml"/><Relationship Id="rId4" Type="http://schemas.openxmlformats.org/officeDocument/2006/relationships/tags" Target="../tags/tag1013.xml"/></Relationships>
</file>

<file path=ppt/slideLayouts/_rels/slideLayout316.xml.rels><?xml version="1.0" encoding="UTF-8" standalone="yes"?>
<Relationships xmlns="http://schemas.openxmlformats.org/package/2006/relationships"><Relationship Id="rId3" Type="http://schemas.openxmlformats.org/officeDocument/2006/relationships/tags" Target="../tags/tag1015.xml"/><Relationship Id="rId2" Type="http://schemas.openxmlformats.org/officeDocument/2006/relationships/tags" Target="../tags/tag1014.xml"/><Relationship Id="rId1" Type="http://schemas.openxmlformats.org/officeDocument/2006/relationships/vmlDrawing" Target="../drawings/vmlDrawing259.vml"/><Relationship Id="rId6" Type="http://schemas.openxmlformats.org/officeDocument/2006/relationships/oleObject" Target="../embeddings/oleObject277.bin"/><Relationship Id="rId5" Type="http://schemas.openxmlformats.org/officeDocument/2006/relationships/slideMaster" Target="../slideMasters/slideMaster35.xml"/><Relationship Id="rId4" Type="http://schemas.openxmlformats.org/officeDocument/2006/relationships/tags" Target="../tags/tag1016.xml"/></Relationships>
</file>

<file path=ppt/slideLayouts/_rels/slideLayout317.xml.rels><?xml version="1.0" encoding="UTF-8" standalone="yes"?>
<Relationships xmlns="http://schemas.openxmlformats.org/package/2006/relationships"><Relationship Id="rId8" Type="http://schemas.openxmlformats.org/officeDocument/2006/relationships/oleObject" Target="../embeddings/oleObject278.bin"/><Relationship Id="rId3" Type="http://schemas.openxmlformats.org/officeDocument/2006/relationships/tags" Target="../tags/tag1018.xml"/><Relationship Id="rId7" Type="http://schemas.openxmlformats.org/officeDocument/2006/relationships/slideMaster" Target="../slideMasters/slideMaster35.xml"/><Relationship Id="rId2" Type="http://schemas.openxmlformats.org/officeDocument/2006/relationships/tags" Target="../tags/tag1017.xml"/><Relationship Id="rId1" Type="http://schemas.openxmlformats.org/officeDocument/2006/relationships/vmlDrawing" Target="../drawings/vmlDrawing260.vml"/><Relationship Id="rId6" Type="http://schemas.openxmlformats.org/officeDocument/2006/relationships/tags" Target="../tags/tag1021.xml"/><Relationship Id="rId5" Type="http://schemas.openxmlformats.org/officeDocument/2006/relationships/tags" Target="../tags/tag1020.xml"/><Relationship Id="rId4" Type="http://schemas.openxmlformats.org/officeDocument/2006/relationships/tags" Target="../tags/tag10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9.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Master" Target="../slideMasters/slideMaster35.xml"/><Relationship Id="rId1" Type="http://schemas.openxmlformats.org/officeDocument/2006/relationships/vmlDrawing" Target="../drawings/vmlDrawing261.v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36.xml"/><Relationship Id="rId7" Type="http://schemas.openxmlformats.org/officeDocument/2006/relationships/image" Target="../media/image20.png"/><Relationship Id="rId2" Type="http://schemas.openxmlformats.org/officeDocument/2006/relationships/tags" Target="../tags/tag1030.xml"/><Relationship Id="rId1" Type="http://schemas.openxmlformats.org/officeDocument/2006/relationships/tags" Target="../tags/tag1029.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6.xml"/><Relationship Id="rId4" Type="http://schemas.openxmlformats.org/officeDocument/2006/relationships/image" Target="../media/image52.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6.xml"/><Relationship Id="rId4" Type="http://schemas.openxmlformats.org/officeDocument/2006/relationships/image" Target="../media/image52.pn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7.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8.jpeg"/></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3.xml"/><Relationship Id="rId1" Type="http://schemas.openxmlformats.org/officeDocument/2006/relationships/vmlDrawing" Target="../drawings/vmlDrawing265.vml"/><Relationship Id="rId6" Type="http://schemas.openxmlformats.org/officeDocument/2006/relationships/oleObject" Target="../embeddings/oleObject286.bin"/><Relationship Id="rId5" Type="http://schemas.openxmlformats.org/officeDocument/2006/relationships/oleObject" Target="../embeddings/oleObject285.bin"/><Relationship Id="rId4" Type="http://schemas.openxmlformats.org/officeDocument/2006/relationships/image" Target="../media/image59.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3.xml"/><Relationship Id="rId7" Type="http://schemas.openxmlformats.org/officeDocument/2006/relationships/tags" Target="../tags/tag1047.xml"/><Relationship Id="rId12" Type="http://schemas.openxmlformats.org/officeDocument/2006/relationships/image" Target="../media/image5.png"/><Relationship Id="rId2" Type="http://schemas.openxmlformats.org/officeDocument/2006/relationships/tags" Target="../tags/tag1042.xml"/><Relationship Id="rId1" Type="http://schemas.openxmlformats.org/officeDocument/2006/relationships/vmlDrawing" Target="../drawings/vmlDrawing267.vml"/><Relationship Id="rId6" Type="http://schemas.openxmlformats.org/officeDocument/2006/relationships/tags" Target="../tags/tag1046.xml"/><Relationship Id="rId11" Type="http://schemas.openxmlformats.org/officeDocument/2006/relationships/image" Target="../media/image4.emf"/><Relationship Id="rId5" Type="http://schemas.openxmlformats.org/officeDocument/2006/relationships/tags" Target="../tags/tag1045.xml"/><Relationship Id="rId10" Type="http://schemas.openxmlformats.org/officeDocument/2006/relationships/oleObject" Target="../embeddings/oleObject288.bin"/><Relationship Id="rId4" Type="http://schemas.openxmlformats.org/officeDocument/2006/relationships/tags" Target="../tags/tag1044.xml"/><Relationship Id="rId9" Type="http://schemas.openxmlformats.org/officeDocument/2006/relationships/image" Target="../media/image3.jpeg"/></Relationships>
</file>

<file path=ppt/slideLayouts/_rels/slideLayout328.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9.xml"/><Relationship Id="rId7" Type="http://schemas.openxmlformats.org/officeDocument/2006/relationships/tags" Target="../tags/tag1053.xml"/><Relationship Id="rId12" Type="http://schemas.openxmlformats.org/officeDocument/2006/relationships/image" Target="../media/image4.emf"/><Relationship Id="rId2" Type="http://schemas.openxmlformats.org/officeDocument/2006/relationships/tags" Target="../tags/tag1048.xml"/><Relationship Id="rId1" Type="http://schemas.openxmlformats.org/officeDocument/2006/relationships/vmlDrawing" Target="../drawings/vmlDrawing268.vml"/><Relationship Id="rId6" Type="http://schemas.openxmlformats.org/officeDocument/2006/relationships/tags" Target="../tags/tag1052.xml"/><Relationship Id="rId11" Type="http://schemas.openxmlformats.org/officeDocument/2006/relationships/image" Target="../media/image5.png"/><Relationship Id="rId5" Type="http://schemas.openxmlformats.org/officeDocument/2006/relationships/tags" Target="../tags/tag1051.xml"/><Relationship Id="rId10" Type="http://schemas.openxmlformats.org/officeDocument/2006/relationships/oleObject" Target="../embeddings/oleObject289.bin"/><Relationship Id="rId4" Type="http://schemas.openxmlformats.org/officeDocument/2006/relationships/tags" Target="../tags/tag1050.xml"/><Relationship Id="rId9" Type="http://schemas.openxmlformats.org/officeDocument/2006/relationships/image" Target="../media/image6.jpeg"/></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1055.xml"/><Relationship Id="rId7" Type="http://schemas.openxmlformats.org/officeDocument/2006/relationships/oleObject" Target="../embeddings/oleObject290.bin"/><Relationship Id="rId2" Type="http://schemas.openxmlformats.org/officeDocument/2006/relationships/tags" Target="../tags/tag1054.xml"/><Relationship Id="rId1" Type="http://schemas.openxmlformats.org/officeDocument/2006/relationships/vmlDrawing" Target="../drawings/vmlDrawing269.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6.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6.png"/><Relationship Id="rId3" Type="http://schemas.openxmlformats.org/officeDocument/2006/relationships/tags" Target="../tags/tag69.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8.xml"/><Relationship Id="rId1" Type="http://schemas.openxmlformats.org/officeDocument/2006/relationships/vmlDrawing" Target="../drawings/vmlDrawing18.vml"/><Relationship Id="rId6" Type="http://schemas.openxmlformats.org/officeDocument/2006/relationships/tags" Target="../tags/tag72.xml"/><Relationship Id="rId11" Type="http://schemas.openxmlformats.org/officeDocument/2006/relationships/image" Target="../media/image45.jpeg"/><Relationship Id="rId5" Type="http://schemas.openxmlformats.org/officeDocument/2006/relationships/tags" Target="../tags/tag71.xml"/><Relationship Id="rId10" Type="http://schemas.openxmlformats.org/officeDocument/2006/relationships/image" Target="../media/image4.emf"/><Relationship Id="rId4" Type="http://schemas.openxmlformats.org/officeDocument/2006/relationships/tags" Target="../tags/tag70.xml"/><Relationship Id="rId9" Type="http://schemas.openxmlformats.org/officeDocument/2006/relationships/oleObject" Target="../embeddings/oleObject19.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7.xml"/><Relationship Id="rId1" Type="http://schemas.openxmlformats.org/officeDocument/2006/relationships/vmlDrawing" Target="../drawings/vmlDrawing270.vml"/><Relationship Id="rId4" Type="http://schemas.openxmlformats.org/officeDocument/2006/relationships/oleObject" Target="../embeddings/oleObject291.bin"/></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vmlDrawing" Target="../drawings/vmlDrawing271.vml"/><Relationship Id="rId6" Type="http://schemas.openxmlformats.org/officeDocument/2006/relationships/oleObject" Target="../embeddings/oleObject292.bin"/><Relationship Id="rId5" Type="http://schemas.openxmlformats.org/officeDocument/2006/relationships/slideMaster" Target="../slideMasters/slideMaster37.xml"/><Relationship Id="rId4" Type="http://schemas.openxmlformats.org/officeDocument/2006/relationships/tags" Target="../tags/tag1060.xml"/></Relationships>
</file>

<file path=ppt/slideLayouts/_rels/slideLayout332.xml.rels><?xml version="1.0" encoding="UTF-8" standalone="yes"?>
<Relationships xmlns="http://schemas.openxmlformats.org/package/2006/relationships"><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vmlDrawing" Target="../drawings/vmlDrawing272.vml"/><Relationship Id="rId6" Type="http://schemas.openxmlformats.org/officeDocument/2006/relationships/oleObject" Target="../embeddings/oleObject293.bin"/><Relationship Id="rId5" Type="http://schemas.openxmlformats.org/officeDocument/2006/relationships/slideMaster" Target="../slideMasters/slideMaster37.xml"/><Relationship Id="rId4" Type="http://schemas.openxmlformats.org/officeDocument/2006/relationships/tags" Target="../tags/tag1063.xml"/></Relationships>
</file>

<file path=ppt/slideLayouts/_rels/slideLayout333.xml.rels><?xml version="1.0" encoding="UTF-8" standalone="yes"?>
<Relationships xmlns="http://schemas.openxmlformats.org/package/2006/relationships"><Relationship Id="rId8" Type="http://schemas.openxmlformats.org/officeDocument/2006/relationships/oleObject" Target="../embeddings/oleObject294.bin"/><Relationship Id="rId3" Type="http://schemas.openxmlformats.org/officeDocument/2006/relationships/tags" Target="../tags/tag1065.xml"/><Relationship Id="rId7" Type="http://schemas.openxmlformats.org/officeDocument/2006/relationships/slideMaster" Target="../slideMasters/slideMaster37.xml"/><Relationship Id="rId2" Type="http://schemas.openxmlformats.org/officeDocument/2006/relationships/tags" Target="../tags/tag1064.xml"/><Relationship Id="rId1" Type="http://schemas.openxmlformats.org/officeDocument/2006/relationships/vmlDrawing" Target="../drawings/vmlDrawing273.vml"/><Relationship Id="rId6" Type="http://schemas.openxmlformats.org/officeDocument/2006/relationships/tags" Target="../tags/tag1068.xml"/><Relationship Id="rId5" Type="http://schemas.openxmlformats.org/officeDocument/2006/relationships/tags" Target="../tags/tag1067.xml"/><Relationship Id="rId4" Type="http://schemas.openxmlformats.org/officeDocument/2006/relationships/tags" Target="../tags/tag106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5.xml.rels><?xml version="1.0" encoding="UTF-8" standalone="yes"?>
<Relationships xmlns="http://schemas.openxmlformats.org/package/2006/relationships"><Relationship Id="rId3" Type="http://schemas.openxmlformats.org/officeDocument/2006/relationships/oleObject" Target="../embeddings/oleObject295.bin"/><Relationship Id="rId2" Type="http://schemas.openxmlformats.org/officeDocument/2006/relationships/slideMaster" Target="../slideMasters/slideMaster37.xml"/><Relationship Id="rId1" Type="http://schemas.openxmlformats.org/officeDocument/2006/relationships/vmlDrawing" Target="../drawings/vmlDrawing274.v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8.xml"/><Relationship Id="rId7" Type="http://schemas.openxmlformats.org/officeDocument/2006/relationships/tags" Target="../tags/tag1082.xml"/><Relationship Id="rId12" Type="http://schemas.openxmlformats.org/officeDocument/2006/relationships/image" Target="../media/image5.png"/><Relationship Id="rId2" Type="http://schemas.openxmlformats.org/officeDocument/2006/relationships/tags" Target="../tags/tag1077.xml"/><Relationship Id="rId1" Type="http://schemas.openxmlformats.org/officeDocument/2006/relationships/vmlDrawing" Target="../drawings/vmlDrawing276.vml"/><Relationship Id="rId6" Type="http://schemas.openxmlformats.org/officeDocument/2006/relationships/tags" Target="../tags/tag1081.xml"/><Relationship Id="rId11" Type="http://schemas.openxmlformats.org/officeDocument/2006/relationships/image" Target="../media/image4.emf"/><Relationship Id="rId5" Type="http://schemas.openxmlformats.org/officeDocument/2006/relationships/tags" Target="../tags/tag1080.xml"/><Relationship Id="rId10" Type="http://schemas.openxmlformats.org/officeDocument/2006/relationships/oleObject" Target="../embeddings/oleObject297.bin"/><Relationship Id="rId4" Type="http://schemas.openxmlformats.org/officeDocument/2006/relationships/tags" Target="../tags/tag1079.xml"/><Relationship Id="rId9" Type="http://schemas.openxmlformats.org/officeDocument/2006/relationships/image" Target="../media/image3.jpeg"/></Relationships>
</file>

<file path=ppt/slideLayouts/_rels/slideLayout338.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4.xml"/><Relationship Id="rId7" Type="http://schemas.openxmlformats.org/officeDocument/2006/relationships/tags" Target="../tags/tag1088.xml"/><Relationship Id="rId12" Type="http://schemas.openxmlformats.org/officeDocument/2006/relationships/image" Target="../media/image4.emf"/><Relationship Id="rId2" Type="http://schemas.openxmlformats.org/officeDocument/2006/relationships/tags" Target="../tags/tag1083.xml"/><Relationship Id="rId1" Type="http://schemas.openxmlformats.org/officeDocument/2006/relationships/vmlDrawing" Target="../drawings/vmlDrawing277.vml"/><Relationship Id="rId6" Type="http://schemas.openxmlformats.org/officeDocument/2006/relationships/tags" Target="../tags/tag1087.xml"/><Relationship Id="rId11" Type="http://schemas.openxmlformats.org/officeDocument/2006/relationships/image" Target="../media/image5.png"/><Relationship Id="rId5" Type="http://schemas.openxmlformats.org/officeDocument/2006/relationships/tags" Target="../tags/tag1086.xml"/><Relationship Id="rId10" Type="http://schemas.openxmlformats.org/officeDocument/2006/relationships/oleObject" Target="../embeddings/oleObject298.bin"/><Relationship Id="rId4" Type="http://schemas.openxmlformats.org/officeDocument/2006/relationships/tags" Target="../tags/tag1085.xml"/><Relationship Id="rId9" Type="http://schemas.openxmlformats.org/officeDocument/2006/relationships/image" Target="../media/image6.jpeg"/></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1090.xml"/><Relationship Id="rId7" Type="http://schemas.openxmlformats.org/officeDocument/2006/relationships/oleObject" Target="../embeddings/oleObject299.bin"/><Relationship Id="rId2" Type="http://schemas.openxmlformats.org/officeDocument/2006/relationships/tags" Target="../tags/tag1089.xml"/><Relationship Id="rId1" Type="http://schemas.openxmlformats.org/officeDocument/2006/relationships/vmlDrawing" Target="../drawings/vmlDrawing278.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1.xml"/></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vmlDrawing" Target="../drawings/vmlDrawing20.vml"/><Relationship Id="rId6" Type="http://schemas.openxmlformats.org/officeDocument/2006/relationships/tags" Target="../tags/tag85.xml"/><Relationship Id="rId11" Type="http://schemas.openxmlformats.org/officeDocument/2006/relationships/image" Target="../media/image4.emf"/><Relationship Id="rId5" Type="http://schemas.openxmlformats.org/officeDocument/2006/relationships/tags" Target="../tags/tag84.xml"/><Relationship Id="rId10" Type="http://schemas.openxmlformats.org/officeDocument/2006/relationships/oleObject" Target="../embeddings/oleObject21.bin"/><Relationship Id="rId4" Type="http://schemas.openxmlformats.org/officeDocument/2006/relationships/tags" Target="../tags/tag83.xml"/><Relationship Id="rId9" Type="http://schemas.openxmlformats.org/officeDocument/2006/relationships/image" Target="../media/image47.jpeg"/></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2.xml"/><Relationship Id="rId1" Type="http://schemas.openxmlformats.org/officeDocument/2006/relationships/vmlDrawing" Target="../drawings/vmlDrawing279.vml"/><Relationship Id="rId4" Type="http://schemas.openxmlformats.org/officeDocument/2006/relationships/oleObject" Target="../embeddings/oleObject300.bin"/></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4.xml"/><Relationship Id="rId2" Type="http://schemas.openxmlformats.org/officeDocument/2006/relationships/tags" Target="../tags/tag1093.xml"/><Relationship Id="rId1" Type="http://schemas.openxmlformats.org/officeDocument/2006/relationships/vmlDrawing" Target="../drawings/vmlDrawing280.vml"/><Relationship Id="rId6" Type="http://schemas.openxmlformats.org/officeDocument/2006/relationships/oleObject" Target="../embeddings/oleObject301.bin"/><Relationship Id="rId5" Type="http://schemas.openxmlformats.org/officeDocument/2006/relationships/slideMaster" Target="../slideMasters/slideMaster38.xml"/><Relationship Id="rId4" Type="http://schemas.openxmlformats.org/officeDocument/2006/relationships/tags" Target="../tags/tag1095.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1097.xml"/><Relationship Id="rId2" Type="http://schemas.openxmlformats.org/officeDocument/2006/relationships/tags" Target="../tags/tag1096.xml"/><Relationship Id="rId1" Type="http://schemas.openxmlformats.org/officeDocument/2006/relationships/vmlDrawing" Target="../drawings/vmlDrawing281.vml"/><Relationship Id="rId6" Type="http://schemas.openxmlformats.org/officeDocument/2006/relationships/oleObject" Target="../embeddings/oleObject302.bin"/><Relationship Id="rId5" Type="http://schemas.openxmlformats.org/officeDocument/2006/relationships/slideMaster" Target="../slideMasters/slideMaster38.xml"/><Relationship Id="rId4" Type="http://schemas.openxmlformats.org/officeDocument/2006/relationships/tags" Target="../tags/tag1098.xml"/></Relationships>
</file>

<file path=ppt/slideLayouts/_rels/slideLayout343.xml.rels><?xml version="1.0" encoding="UTF-8" standalone="yes"?>
<Relationships xmlns="http://schemas.openxmlformats.org/package/2006/relationships"><Relationship Id="rId8" Type="http://schemas.openxmlformats.org/officeDocument/2006/relationships/oleObject" Target="../embeddings/oleObject303.bin"/><Relationship Id="rId3" Type="http://schemas.openxmlformats.org/officeDocument/2006/relationships/tags" Target="../tags/tag1100.xml"/><Relationship Id="rId7" Type="http://schemas.openxmlformats.org/officeDocument/2006/relationships/slideMaster" Target="../slideMasters/slideMaster38.xml"/><Relationship Id="rId2" Type="http://schemas.openxmlformats.org/officeDocument/2006/relationships/tags" Target="../tags/tag1099.xml"/><Relationship Id="rId1" Type="http://schemas.openxmlformats.org/officeDocument/2006/relationships/vmlDrawing" Target="../drawings/vmlDrawing282.vml"/><Relationship Id="rId6" Type="http://schemas.openxmlformats.org/officeDocument/2006/relationships/tags" Target="../tags/tag1103.xml"/><Relationship Id="rId5" Type="http://schemas.openxmlformats.org/officeDocument/2006/relationships/tags" Target="../tags/tag1102.xml"/><Relationship Id="rId4" Type="http://schemas.openxmlformats.org/officeDocument/2006/relationships/tags" Target="../tags/tag110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5.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Master" Target="../slideMasters/slideMaster38.xml"/><Relationship Id="rId1" Type="http://schemas.openxmlformats.org/officeDocument/2006/relationships/vmlDrawing" Target="../drawings/vmlDrawing283.v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3.xml"/><Relationship Id="rId7" Type="http://schemas.openxmlformats.org/officeDocument/2006/relationships/tags" Target="../tags/tag1117.xml"/><Relationship Id="rId12" Type="http://schemas.openxmlformats.org/officeDocument/2006/relationships/image" Target="../media/image5.png"/><Relationship Id="rId2" Type="http://schemas.openxmlformats.org/officeDocument/2006/relationships/tags" Target="../tags/tag1112.xml"/><Relationship Id="rId1" Type="http://schemas.openxmlformats.org/officeDocument/2006/relationships/vmlDrawing" Target="../drawings/vmlDrawing285.vml"/><Relationship Id="rId6" Type="http://schemas.openxmlformats.org/officeDocument/2006/relationships/tags" Target="../tags/tag1116.xml"/><Relationship Id="rId11" Type="http://schemas.openxmlformats.org/officeDocument/2006/relationships/image" Target="../media/image4.emf"/><Relationship Id="rId5" Type="http://schemas.openxmlformats.org/officeDocument/2006/relationships/tags" Target="../tags/tag1115.xml"/><Relationship Id="rId10" Type="http://schemas.openxmlformats.org/officeDocument/2006/relationships/oleObject" Target="../embeddings/oleObject306.bin"/><Relationship Id="rId4" Type="http://schemas.openxmlformats.org/officeDocument/2006/relationships/tags" Target="../tags/tag1114.xml"/><Relationship Id="rId9" Type="http://schemas.openxmlformats.org/officeDocument/2006/relationships/image" Target="../media/image3.jpeg"/></Relationships>
</file>

<file path=ppt/slideLayouts/_rels/slideLayout348.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9.xml"/><Relationship Id="rId7" Type="http://schemas.openxmlformats.org/officeDocument/2006/relationships/tags" Target="../tags/tag1123.xml"/><Relationship Id="rId12" Type="http://schemas.openxmlformats.org/officeDocument/2006/relationships/image" Target="../media/image4.emf"/><Relationship Id="rId2" Type="http://schemas.openxmlformats.org/officeDocument/2006/relationships/tags" Target="../tags/tag1118.xml"/><Relationship Id="rId1" Type="http://schemas.openxmlformats.org/officeDocument/2006/relationships/vmlDrawing" Target="../drawings/vmlDrawing286.vml"/><Relationship Id="rId6" Type="http://schemas.openxmlformats.org/officeDocument/2006/relationships/tags" Target="../tags/tag1122.xml"/><Relationship Id="rId11" Type="http://schemas.openxmlformats.org/officeDocument/2006/relationships/image" Target="../media/image5.png"/><Relationship Id="rId5" Type="http://schemas.openxmlformats.org/officeDocument/2006/relationships/tags" Target="../tags/tag1121.xml"/><Relationship Id="rId10" Type="http://schemas.openxmlformats.org/officeDocument/2006/relationships/oleObject" Target="../embeddings/oleObject307.bin"/><Relationship Id="rId4" Type="http://schemas.openxmlformats.org/officeDocument/2006/relationships/tags" Target="../tags/tag1120.xml"/><Relationship Id="rId9" Type="http://schemas.openxmlformats.org/officeDocument/2006/relationships/image" Target="../media/image6.jpeg"/></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1125.xml"/><Relationship Id="rId7" Type="http://schemas.openxmlformats.org/officeDocument/2006/relationships/oleObject" Target="../embeddings/oleObject308.bin"/><Relationship Id="rId2" Type="http://schemas.openxmlformats.org/officeDocument/2006/relationships/tags" Target="../tags/tag1124.xml"/><Relationship Id="rId1" Type="http://schemas.openxmlformats.org/officeDocument/2006/relationships/vmlDrawing" Target="../drawings/vmlDrawing287.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6.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4.emf"/><Relationship Id="rId2" Type="http://schemas.openxmlformats.org/officeDocument/2006/relationships/tags" Target="../tags/tag87.xml"/><Relationship Id="rId1" Type="http://schemas.openxmlformats.org/officeDocument/2006/relationships/vmlDrawing" Target="../drawings/vmlDrawing21.vml"/><Relationship Id="rId6" Type="http://schemas.openxmlformats.org/officeDocument/2006/relationships/tags" Target="../tags/tag91.xml"/><Relationship Id="rId11" Type="http://schemas.openxmlformats.org/officeDocument/2006/relationships/image" Target="../media/image5.png"/><Relationship Id="rId5" Type="http://schemas.openxmlformats.org/officeDocument/2006/relationships/tags" Target="../tags/tag90.xml"/><Relationship Id="rId10" Type="http://schemas.openxmlformats.org/officeDocument/2006/relationships/oleObject" Target="../embeddings/oleObject22.bin"/><Relationship Id="rId4" Type="http://schemas.openxmlformats.org/officeDocument/2006/relationships/tags" Target="../tags/tag89.xml"/><Relationship Id="rId9" Type="http://schemas.openxmlformats.org/officeDocument/2006/relationships/image" Target="../media/image6.jpeg"/></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7.xml"/><Relationship Id="rId1" Type="http://schemas.openxmlformats.org/officeDocument/2006/relationships/vmlDrawing" Target="../drawings/vmlDrawing288.vml"/><Relationship Id="rId4" Type="http://schemas.openxmlformats.org/officeDocument/2006/relationships/oleObject" Target="../embeddings/oleObject309.bin"/></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29.xml"/><Relationship Id="rId2" Type="http://schemas.openxmlformats.org/officeDocument/2006/relationships/tags" Target="../tags/tag1128.xml"/><Relationship Id="rId1" Type="http://schemas.openxmlformats.org/officeDocument/2006/relationships/vmlDrawing" Target="../drawings/vmlDrawing289.vml"/><Relationship Id="rId6" Type="http://schemas.openxmlformats.org/officeDocument/2006/relationships/oleObject" Target="../embeddings/oleObject310.bin"/><Relationship Id="rId5" Type="http://schemas.openxmlformats.org/officeDocument/2006/relationships/slideMaster" Target="../slideMasters/slideMaster39.xml"/><Relationship Id="rId4" Type="http://schemas.openxmlformats.org/officeDocument/2006/relationships/tags" Target="../tags/tag1130.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1132.xml"/><Relationship Id="rId2" Type="http://schemas.openxmlformats.org/officeDocument/2006/relationships/tags" Target="../tags/tag1131.xml"/><Relationship Id="rId1" Type="http://schemas.openxmlformats.org/officeDocument/2006/relationships/vmlDrawing" Target="../drawings/vmlDrawing290.vml"/><Relationship Id="rId6" Type="http://schemas.openxmlformats.org/officeDocument/2006/relationships/oleObject" Target="../embeddings/oleObject311.bin"/><Relationship Id="rId5" Type="http://schemas.openxmlformats.org/officeDocument/2006/relationships/slideMaster" Target="../slideMasters/slideMaster39.xml"/><Relationship Id="rId4" Type="http://schemas.openxmlformats.org/officeDocument/2006/relationships/tags" Target="../tags/tag1133.xml"/></Relationships>
</file>

<file path=ppt/slideLayouts/_rels/slideLayout353.xml.rels><?xml version="1.0" encoding="UTF-8" standalone="yes"?>
<Relationships xmlns="http://schemas.openxmlformats.org/package/2006/relationships"><Relationship Id="rId8" Type="http://schemas.openxmlformats.org/officeDocument/2006/relationships/oleObject" Target="../embeddings/oleObject312.bin"/><Relationship Id="rId3" Type="http://schemas.openxmlformats.org/officeDocument/2006/relationships/tags" Target="../tags/tag1135.xml"/><Relationship Id="rId7" Type="http://schemas.openxmlformats.org/officeDocument/2006/relationships/slideMaster" Target="../slideMasters/slideMaster39.xml"/><Relationship Id="rId2" Type="http://schemas.openxmlformats.org/officeDocument/2006/relationships/tags" Target="../tags/tag1134.xml"/><Relationship Id="rId1" Type="http://schemas.openxmlformats.org/officeDocument/2006/relationships/vmlDrawing" Target="../drawings/vmlDrawing291.vml"/><Relationship Id="rId6" Type="http://schemas.openxmlformats.org/officeDocument/2006/relationships/tags" Target="../tags/tag1138.xml"/><Relationship Id="rId5" Type="http://schemas.openxmlformats.org/officeDocument/2006/relationships/tags" Target="../tags/tag1137.xml"/><Relationship Id="rId4" Type="http://schemas.openxmlformats.org/officeDocument/2006/relationships/tags" Target="../tags/tag11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5.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Master" Target="../slideMasters/slideMaster39.xml"/><Relationship Id="rId1" Type="http://schemas.openxmlformats.org/officeDocument/2006/relationships/vmlDrawing" Target="../drawings/vmlDrawing292.v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8.xml"/><Relationship Id="rId7" Type="http://schemas.openxmlformats.org/officeDocument/2006/relationships/tags" Target="../tags/tag1152.xml"/><Relationship Id="rId12" Type="http://schemas.openxmlformats.org/officeDocument/2006/relationships/image" Target="../media/image5.png"/><Relationship Id="rId2" Type="http://schemas.openxmlformats.org/officeDocument/2006/relationships/tags" Target="../tags/tag1147.xml"/><Relationship Id="rId1" Type="http://schemas.openxmlformats.org/officeDocument/2006/relationships/vmlDrawing" Target="../drawings/vmlDrawing294.vml"/><Relationship Id="rId6" Type="http://schemas.openxmlformats.org/officeDocument/2006/relationships/tags" Target="../tags/tag1151.xml"/><Relationship Id="rId11" Type="http://schemas.openxmlformats.org/officeDocument/2006/relationships/image" Target="../media/image4.emf"/><Relationship Id="rId5" Type="http://schemas.openxmlformats.org/officeDocument/2006/relationships/tags" Target="../tags/tag1150.xml"/><Relationship Id="rId10" Type="http://schemas.openxmlformats.org/officeDocument/2006/relationships/oleObject" Target="../embeddings/oleObject315.bin"/><Relationship Id="rId4" Type="http://schemas.openxmlformats.org/officeDocument/2006/relationships/tags" Target="../tags/tag1149.xml"/><Relationship Id="rId9" Type="http://schemas.openxmlformats.org/officeDocument/2006/relationships/image" Target="../media/image3.jpeg"/></Relationships>
</file>

<file path=ppt/slideLayouts/_rels/slideLayout358.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4.xml"/><Relationship Id="rId7" Type="http://schemas.openxmlformats.org/officeDocument/2006/relationships/tags" Target="../tags/tag1158.xml"/><Relationship Id="rId12" Type="http://schemas.openxmlformats.org/officeDocument/2006/relationships/image" Target="../media/image4.emf"/><Relationship Id="rId2" Type="http://schemas.openxmlformats.org/officeDocument/2006/relationships/tags" Target="../tags/tag1153.xml"/><Relationship Id="rId1" Type="http://schemas.openxmlformats.org/officeDocument/2006/relationships/vmlDrawing" Target="../drawings/vmlDrawing295.vml"/><Relationship Id="rId6" Type="http://schemas.openxmlformats.org/officeDocument/2006/relationships/tags" Target="../tags/tag1157.xml"/><Relationship Id="rId11" Type="http://schemas.openxmlformats.org/officeDocument/2006/relationships/image" Target="../media/image5.png"/><Relationship Id="rId5" Type="http://schemas.openxmlformats.org/officeDocument/2006/relationships/tags" Target="../tags/tag1156.xml"/><Relationship Id="rId10" Type="http://schemas.openxmlformats.org/officeDocument/2006/relationships/oleObject" Target="../embeddings/oleObject316.bin"/><Relationship Id="rId4" Type="http://schemas.openxmlformats.org/officeDocument/2006/relationships/tags" Target="../tags/tag1155.xml"/><Relationship Id="rId9" Type="http://schemas.openxmlformats.org/officeDocument/2006/relationships/image" Target="../media/image6.jpeg"/></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1160.xml"/><Relationship Id="rId7" Type="http://schemas.openxmlformats.org/officeDocument/2006/relationships/oleObject" Target="../embeddings/oleObject317.bin"/><Relationship Id="rId2" Type="http://schemas.openxmlformats.org/officeDocument/2006/relationships/tags" Target="../tags/tag1159.xml"/><Relationship Id="rId1" Type="http://schemas.openxmlformats.org/officeDocument/2006/relationships/vmlDrawing" Target="../drawings/vmlDrawing296.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1.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3.xml"/><Relationship Id="rId1" Type="http://schemas.openxmlformats.org/officeDocument/2006/relationships/vmlDrawing" Target="../drawings/vmlDrawing22.vml"/><Relationship Id="rId4" Type="http://schemas.openxmlformats.org/officeDocument/2006/relationships/oleObject" Target="../embeddings/oleObject23.bin"/></Relationships>
</file>

<file path=ppt/slideLayouts/_rels/slideLayout360.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2.xml"/><Relationship Id="rId1" Type="http://schemas.openxmlformats.org/officeDocument/2006/relationships/vmlDrawing" Target="../drawings/vmlDrawing297.vml"/><Relationship Id="rId4" Type="http://schemas.openxmlformats.org/officeDocument/2006/relationships/oleObject" Target="../embeddings/oleObject318.bin"/></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4.xml"/><Relationship Id="rId2" Type="http://schemas.openxmlformats.org/officeDocument/2006/relationships/tags" Target="../tags/tag1163.xml"/><Relationship Id="rId1" Type="http://schemas.openxmlformats.org/officeDocument/2006/relationships/vmlDrawing" Target="../drawings/vmlDrawing298.vml"/><Relationship Id="rId6" Type="http://schemas.openxmlformats.org/officeDocument/2006/relationships/oleObject" Target="../embeddings/oleObject319.bin"/><Relationship Id="rId5" Type="http://schemas.openxmlformats.org/officeDocument/2006/relationships/slideMaster" Target="../slideMasters/slideMaster40.xml"/><Relationship Id="rId4" Type="http://schemas.openxmlformats.org/officeDocument/2006/relationships/tags" Target="../tags/tag1165.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1167.xml"/><Relationship Id="rId2" Type="http://schemas.openxmlformats.org/officeDocument/2006/relationships/tags" Target="../tags/tag1166.xml"/><Relationship Id="rId1" Type="http://schemas.openxmlformats.org/officeDocument/2006/relationships/vmlDrawing" Target="../drawings/vmlDrawing299.vml"/><Relationship Id="rId6" Type="http://schemas.openxmlformats.org/officeDocument/2006/relationships/oleObject" Target="../embeddings/oleObject320.bin"/><Relationship Id="rId5" Type="http://schemas.openxmlformats.org/officeDocument/2006/relationships/slideMaster" Target="../slideMasters/slideMaster40.xml"/><Relationship Id="rId4" Type="http://schemas.openxmlformats.org/officeDocument/2006/relationships/tags" Target="../tags/tag1168.xml"/></Relationships>
</file>

<file path=ppt/slideLayouts/_rels/slideLayout363.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tags" Target="../tags/tag1170.xml"/><Relationship Id="rId7" Type="http://schemas.openxmlformats.org/officeDocument/2006/relationships/slideMaster" Target="../slideMasters/slideMaster40.xml"/><Relationship Id="rId2" Type="http://schemas.openxmlformats.org/officeDocument/2006/relationships/tags" Target="../tags/tag1169.xml"/><Relationship Id="rId1" Type="http://schemas.openxmlformats.org/officeDocument/2006/relationships/vmlDrawing" Target="../drawings/vmlDrawing300.vml"/><Relationship Id="rId6" Type="http://schemas.openxmlformats.org/officeDocument/2006/relationships/tags" Target="../tags/tag1173.xml"/><Relationship Id="rId5" Type="http://schemas.openxmlformats.org/officeDocument/2006/relationships/tags" Target="../tags/tag1172.xml"/><Relationship Id="rId4" Type="http://schemas.openxmlformats.org/officeDocument/2006/relationships/tags" Target="../tags/tag117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5.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Master" Target="../slideMasters/slideMaster40.xml"/><Relationship Id="rId1" Type="http://schemas.openxmlformats.org/officeDocument/2006/relationships/vmlDrawing" Target="../drawings/vmlDrawing301.v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3.xml"/><Relationship Id="rId7" Type="http://schemas.openxmlformats.org/officeDocument/2006/relationships/tags" Target="../tags/tag1187.xml"/><Relationship Id="rId12" Type="http://schemas.openxmlformats.org/officeDocument/2006/relationships/image" Target="../media/image5.png"/><Relationship Id="rId2" Type="http://schemas.openxmlformats.org/officeDocument/2006/relationships/tags" Target="../tags/tag1182.xml"/><Relationship Id="rId1" Type="http://schemas.openxmlformats.org/officeDocument/2006/relationships/vmlDrawing" Target="../drawings/vmlDrawing303.vml"/><Relationship Id="rId6" Type="http://schemas.openxmlformats.org/officeDocument/2006/relationships/tags" Target="../tags/tag1186.xml"/><Relationship Id="rId11" Type="http://schemas.openxmlformats.org/officeDocument/2006/relationships/image" Target="../media/image4.emf"/><Relationship Id="rId5" Type="http://schemas.openxmlformats.org/officeDocument/2006/relationships/tags" Target="../tags/tag1185.xml"/><Relationship Id="rId10" Type="http://schemas.openxmlformats.org/officeDocument/2006/relationships/oleObject" Target="../embeddings/oleObject324.bin"/><Relationship Id="rId4" Type="http://schemas.openxmlformats.org/officeDocument/2006/relationships/tags" Target="../tags/tag1184.xml"/><Relationship Id="rId9" Type="http://schemas.openxmlformats.org/officeDocument/2006/relationships/image" Target="../media/image3.jpeg"/></Relationships>
</file>

<file path=ppt/slideLayouts/_rels/slideLayout368.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9.xml"/><Relationship Id="rId7" Type="http://schemas.openxmlformats.org/officeDocument/2006/relationships/tags" Target="../tags/tag1193.xml"/><Relationship Id="rId12" Type="http://schemas.openxmlformats.org/officeDocument/2006/relationships/image" Target="../media/image4.emf"/><Relationship Id="rId2" Type="http://schemas.openxmlformats.org/officeDocument/2006/relationships/tags" Target="../tags/tag1188.xml"/><Relationship Id="rId1" Type="http://schemas.openxmlformats.org/officeDocument/2006/relationships/vmlDrawing" Target="../drawings/vmlDrawing304.vml"/><Relationship Id="rId6" Type="http://schemas.openxmlformats.org/officeDocument/2006/relationships/tags" Target="../tags/tag1192.xml"/><Relationship Id="rId11" Type="http://schemas.openxmlformats.org/officeDocument/2006/relationships/image" Target="../media/image5.png"/><Relationship Id="rId5" Type="http://schemas.openxmlformats.org/officeDocument/2006/relationships/tags" Target="../tags/tag1191.xml"/><Relationship Id="rId10" Type="http://schemas.openxmlformats.org/officeDocument/2006/relationships/oleObject" Target="../embeddings/oleObject325.bin"/><Relationship Id="rId4" Type="http://schemas.openxmlformats.org/officeDocument/2006/relationships/tags" Target="../tags/tag1190.xml"/><Relationship Id="rId9" Type="http://schemas.openxmlformats.org/officeDocument/2006/relationships/image" Target="../media/image6.jpeg"/></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1195.xml"/><Relationship Id="rId7" Type="http://schemas.openxmlformats.org/officeDocument/2006/relationships/oleObject" Target="../embeddings/oleObject326.bin"/><Relationship Id="rId2" Type="http://schemas.openxmlformats.org/officeDocument/2006/relationships/tags" Target="../tags/tag1194.xml"/><Relationship Id="rId1" Type="http://schemas.openxmlformats.org/officeDocument/2006/relationships/vmlDrawing" Target="../drawings/vmlDrawing305.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6.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23.vml"/><Relationship Id="rId6" Type="http://schemas.openxmlformats.org/officeDocument/2006/relationships/oleObject" Target="../embeddings/oleObject24.bin"/><Relationship Id="rId5" Type="http://schemas.openxmlformats.org/officeDocument/2006/relationships/slideMaster" Target="../slideMasters/slideMaster5.xml"/><Relationship Id="rId4" Type="http://schemas.openxmlformats.org/officeDocument/2006/relationships/tags" Target="../tags/tag96.xml"/></Relationships>
</file>

<file path=ppt/slideLayouts/_rels/slideLayout370.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7.xml"/><Relationship Id="rId1" Type="http://schemas.openxmlformats.org/officeDocument/2006/relationships/vmlDrawing" Target="../drawings/vmlDrawing306.vml"/><Relationship Id="rId4" Type="http://schemas.openxmlformats.org/officeDocument/2006/relationships/oleObject" Target="../embeddings/oleObject327.bin"/></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199.xml"/><Relationship Id="rId2" Type="http://schemas.openxmlformats.org/officeDocument/2006/relationships/tags" Target="../tags/tag1198.xml"/><Relationship Id="rId1" Type="http://schemas.openxmlformats.org/officeDocument/2006/relationships/vmlDrawing" Target="../drawings/vmlDrawing307.vml"/><Relationship Id="rId6" Type="http://schemas.openxmlformats.org/officeDocument/2006/relationships/oleObject" Target="../embeddings/oleObject328.bin"/><Relationship Id="rId5" Type="http://schemas.openxmlformats.org/officeDocument/2006/relationships/slideMaster" Target="../slideMasters/slideMaster41.xml"/><Relationship Id="rId4" Type="http://schemas.openxmlformats.org/officeDocument/2006/relationships/tags" Target="../tags/tag1200.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1202.xml"/><Relationship Id="rId2" Type="http://schemas.openxmlformats.org/officeDocument/2006/relationships/tags" Target="../tags/tag1201.xml"/><Relationship Id="rId1" Type="http://schemas.openxmlformats.org/officeDocument/2006/relationships/vmlDrawing" Target="../drawings/vmlDrawing308.vml"/><Relationship Id="rId6" Type="http://schemas.openxmlformats.org/officeDocument/2006/relationships/oleObject" Target="../embeddings/oleObject329.bin"/><Relationship Id="rId5" Type="http://schemas.openxmlformats.org/officeDocument/2006/relationships/slideMaster" Target="../slideMasters/slideMaster41.xml"/><Relationship Id="rId4" Type="http://schemas.openxmlformats.org/officeDocument/2006/relationships/tags" Target="../tags/tag1203.xml"/></Relationships>
</file>

<file path=ppt/slideLayouts/_rels/slideLayout373.xml.rels><?xml version="1.0" encoding="UTF-8" standalone="yes"?>
<Relationships xmlns="http://schemas.openxmlformats.org/package/2006/relationships"><Relationship Id="rId8" Type="http://schemas.openxmlformats.org/officeDocument/2006/relationships/oleObject" Target="../embeddings/oleObject330.bin"/><Relationship Id="rId3" Type="http://schemas.openxmlformats.org/officeDocument/2006/relationships/tags" Target="../tags/tag1205.xml"/><Relationship Id="rId7" Type="http://schemas.openxmlformats.org/officeDocument/2006/relationships/slideMaster" Target="../slideMasters/slideMaster41.xml"/><Relationship Id="rId2" Type="http://schemas.openxmlformats.org/officeDocument/2006/relationships/tags" Target="../tags/tag1204.xml"/><Relationship Id="rId1" Type="http://schemas.openxmlformats.org/officeDocument/2006/relationships/vmlDrawing" Target="../drawings/vmlDrawing309.vml"/><Relationship Id="rId6" Type="http://schemas.openxmlformats.org/officeDocument/2006/relationships/tags" Target="../tags/tag1208.xml"/><Relationship Id="rId5" Type="http://schemas.openxmlformats.org/officeDocument/2006/relationships/tags" Target="../tags/tag1207.xml"/><Relationship Id="rId4" Type="http://schemas.openxmlformats.org/officeDocument/2006/relationships/tags" Target="../tags/tag120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5.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Master" Target="../slideMasters/slideMaster41.xml"/><Relationship Id="rId1" Type="http://schemas.openxmlformats.org/officeDocument/2006/relationships/vmlDrawing" Target="../drawings/vmlDrawing310.v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8.xml"/><Relationship Id="rId7" Type="http://schemas.openxmlformats.org/officeDocument/2006/relationships/tags" Target="../tags/tag1222.xml"/><Relationship Id="rId12" Type="http://schemas.openxmlformats.org/officeDocument/2006/relationships/image" Target="../media/image5.png"/><Relationship Id="rId2" Type="http://schemas.openxmlformats.org/officeDocument/2006/relationships/tags" Target="../tags/tag1217.xml"/><Relationship Id="rId1" Type="http://schemas.openxmlformats.org/officeDocument/2006/relationships/vmlDrawing" Target="../drawings/vmlDrawing312.vml"/><Relationship Id="rId6" Type="http://schemas.openxmlformats.org/officeDocument/2006/relationships/tags" Target="../tags/tag1221.xml"/><Relationship Id="rId11" Type="http://schemas.openxmlformats.org/officeDocument/2006/relationships/image" Target="../media/image4.emf"/><Relationship Id="rId5" Type="http://schemas.openxmlformats.org/officeDocument/2006/relationships/tags" Target="../tags/tag1220.xml"/><Relationship Id="rId10" Type="http://schemas.openxmlformats.org/officeDocument/2006/relationships/oleObject" Target="../embeddings/oleObject333.bin"/><Relationship Id="rId4" Type="http://schemas.openxmlformats.org/officeDocument/2006/relationships/tags" Target="../tags/tag1219.xml"/><Relationship Id="rId9" Type="http://schemas.openxmlformats.org/officeDocument/2006/relationships/image" Target="../media/image3.jpeg"/></Relationships>
</file>

<file path=ppt/slideLayouts/_rels/slideLayout378.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4.xml"/><Relationship Id="rId7" Type="http://schemas.openxmlformats.org/officeDocument/2006/relationships/tags" Target="../tags/tag1228.xml"/><Relationship Id="rId12" Type="http://schemas.openxmlformats.org/officeDocument/2006/relationships/image" Target="../media/image4.emf"/><Relationship Id="rId2" Type="http://schemas.openxmlformats.org/officeDocument/2006/relationships/tags" Target="../tags/tag1223.xml"/><Relationship Id="rId1" Type="http://schemas.openxmlformats.org/officeDocument/2006/relationships/vmlDrawing" Target="../drawings/vmlDrawing313.vml"/><Relationship Id="rId6" Type="http://schemas.openxmlformats.org/officeDocument/2006/relationships/tags" Target="../tags/tag1227.xml"/><Relationship Id="rId11" Type="http://schemas.openxmlformats.org/officeDocument/2006/relationships/image" Target="../media/image5.png"/><Relationship Id="rId5" Type="http://schemas.openxmlformats.org/officeDocument/2006/relationships/tags" Target="../tags/tag1226.xml"/><Relationship Id="rId10" Type="http://schemas.openxmlformats.org/officeDocument/2006/relationships/oleObject" Target="../embeddings/oleObject334.bin"/><Relationship Id="rId4" Type="http://schemas.openxmlformats.org/officeDocument/2006/relationships/tags" Target="../tags/tag1225.xml"/><Relationship Id="rId9" Type="http://schemas.openxmlformats.org/officeDocument/2006/relationships/image" Target="../media/image6.jpeg"/></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1230.xml"/><Relationship Id="rId7" Type="http://schemas.openxmlformats.org/officeDocument/2006/relationships/oleObject" Target="../embeddings/oleObject335.bin"/><Relationship Id="rId2" Type="http://schemas.openxmlformats.org/officeDocument/2006/relationships/tags" Target="../tags/tag1229.xml"/><Relationship Id="rId1" Type="http://schemas.openxmlformats.org/officeDocument/2006/relationships/vmlDrawing" Target="../drawings/vmlDrawing314.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24.vml"/><Relationship Id="rId6" Type="http://schemas.openxmlformats.org/officeDocument/2006/relationships/oleObject" Target="../embeddings/oleObject25.bin"/><Relationship Id="rId5" Type="http://schemas.openxmlformats.org/officeDocument/2006/relationships/slideMaster" Target="../slideMasters/slideMaster5.xml"/><Relationship Id="rId4" Type="http://schemas.openxmlformats.org/officeDocument/2006/relationships/tags" Target="../tags/tag99.xml"/></Relationships>
</file>

<file path=ppt/slideLayouts/_rels/slideLayout380.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2.xml"/><Relationship Id="rId1" Type="http://schemas.openxmlformats.org/officeDocument/2006/relationships/vmlDrawing" Target="../drawings/vmlDrawing315.vml"/><Relationship Id="rId4" Type="http://schemas.openxmlformats.org/officeDocument/2006/relationships/oleObject" Target="../embeddings/oleObject336.bin"/></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4.xml"/><Relationship Id="rId2" Type="http://schemas.openxmlformats.org/officeDocument/2006/relationships/tags" Target="../tags/tag1233.xml"/><Relationship Id="rId1" Type="http://schemas.openxmlformats.org/officeDocument/2006/relationships/vmlDrawing" Target="../drawings/vmlDrawing316.vml"/><Relationship Id="rId6" Type="http://schemas.openxmlformats.org/officeDocument/2006/relationships/oleObject" Target="../embeddings/oleObject337.bin"/><Relationship Id="rId5" Type="http://schemas.openxmlformats.org/officeDocument/2006/relationships/slideMaster" Target="../slideMasters/slideMaster42.xml"/><Relationship Id="rId4" Type="http://schemas.openxmlformats.org/officeDocument/2006/relationships/tags" Target="../tags/tag1235.xml"/></Relationships>
</file>

<file path=ppt/slideLayouts/_rels/slideLayout382.xml.rels><?xml version="1.0" encoding="UTF-8" standalone="yes"?>
<Relationships xmlns="http://schemas.openxmlformats.org/package/2006/relationships"><Relationship Id="rId3" Type="http://schemas.openxmlformats.org/officeDocument/2006/relationships/tags" Target="../tags/tag1237.xml"/><Relationship Id="rId2" Type="http://schemas.openxmlformats.org/officeDocument/2006/relationships/tags" Target="../tags/tag1236.xml"/><Relationship Id="rId1" Type="http://schemas.openxmlformats.org/officeDocument/2006/relationships/vmlDrawing" Target="../drawings/vmlDrawing317.vml"/><Relationship Id="rId6" Type="http://schemas.openxmlformats.org/officeDocument/2006/relationships/oleObject" Target="../embeddings/oleObject338.bin"/><Relationship Id="rId5" Type="http://schemas.openxmlformats.org/officeDocument/2006/relationships/slideMaster" Target="../slideMasters/slideMaster42.xml"/><Relationship Id="rId4" Type="http://schemas.openxmlformats.org/officeDocument/2006/relationships/tags" Target="../tags/tag1238.xml"/></Relationships>
</file>

<file path=ppt/slideLayouts/_rels/slideLayout383.xml.rels><?xml version="1.0" encoding="UTF-8" standalone="yes"?>
<Relationships xmlns="http://schemas.openxmlformats.org/package/2006/relationships"><Relationship Id="rId8" Type="http://schemas.openxmlformats.org/officeDocument/2006/relationships/oleObject" Target="../embeddings/oleObject339.bin"/><Relationship Id="rId3" Type="http://schemas.openxmlformats.org/officeDocument/2006/relationships/tags" Target="../tags/tag1240.xml"/><Relationship Id="rId7" Type="http://schemas.openxmlformats.org/officeDocument/2006/relationships/slideMaster" Target="../slideMasters/slideMaster42.xml"/><Relationship Id="rId2" Type="http://schemas.openxmlformats.org/officeDocument/2006/relationships/tags" Target="../tags/tag1239.xml"/><Relationship Id="rId1" Type="http://schemas.openxmlformats.org/officeDocument/2006/relationships/vmlDrawing" Target="../drawings/vmlDrawing318.vml"/><Relationship Id="rId6" Type="http://schemas.openxmlformats.org/officeDocument/2006/relationships/tags" Target="../tags/tag1243.xml"/><Relationship Id="rId5" Type="http://schemas.openxmlformats.org/officeDocument/2006/relationships/tags" Target="../tags/tag1242.xml"/><Relationship Id="rId4" Type="http://schemas.openxmlformats.org/officeDocument/2006/relationships/tags" Target="../tags/tag124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5.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Master" Target="../slideMasters/slideMaster42.xml"/><Relationship Id="rId1" Type="http://schemas.openxmlformats.org/officeDocument/2006/relationships/vmlDrawing" Target="../drawings/vmlDrawing319.v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3.xml"/><Relationship Id="rId7" Type="http://schemas.openxmlformats.org/officeDocument/2006/relationships/tags" Target="../tags/tag1257.xml"/><Relationship Id="rId12" Type="http://schemas.openxmlformats.org/officeDocument/2006/relationships/image" Target="../media/image5.png"/><Relationship Id="rId2" Type="http://schemas.openxmlformats.org/officeDocument/2006/relationships/tags" Target="../tags/tag1252.xml"/><Relationship Id="rId1" Type="http://schemas.openxmlformats.org/officeDocument/2006/relationships/vmlDrawing" Target="../drawings/vmlDrawing321.vml"/><Relationship Id="rId6" Type="http://schemas.openxmlformats.org/officeDocument/2006/relationships/tags" Target="../tags/tag1256.xml"/><Relationship Id="rId11" Type="http://schemas.openxmlformats.org/officeDocument/2006/relationships/image" Target="../media/image4.emf"/><Relationship Id="rId5" Type="http://schemas.openxmlformats.org/officeDocument/2006/relationships/tags" Target="../tags/tag1255.xml"/><Relationship Id="rId10" Type="http://schemas.openxmlformats.org/officeDocument/2006/relationships/oleObject" Target="../embeddings/oleObject342.bin"/><Relationship Id="rId4" Type="http://schemas.openxmlformats.org/officeDocument/2006/relationships/tags" Target="../tags/tag1254.xml"/><Relationship Id="rId9" Type="http://schemas.openxmlformats.org/officeDocument/2006/relationships/image" Target="../media/image3.jpeg"/></Relationships>
</file>

<file path=ppt/slideLayouts/_rels/slideLayout388.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9.xml"/><Relationship Id="rId7" Type="http://schemas.openxmlformats.org/officeDocument/2006/relationships/tags" Target="../tags/tag1263.xml"/><Relationship Id="rId12" Type="http://schemas.openxmlformats.org/officeDocument/2006/relationships/image" Target="../media/image4.emf"/><Relationship Id="rId2" Type="http://schemas.openxmlformats.org/officeDocument/2006/relationships/tags" Target="../tags/tag1258.xml"/><Relationship Id="rId1" Type="http://schemas.openxmlformats.org/officeDocument/2006/relationships/vmlDrawing" Target="../drawings/vmlDrawing322.vml"/><Relationship Id="rId6" Type="http://schemas.openxmlformats.org/officeDocument/2006/relationships/tags" Target="../tags/tag1262.xml"/><Relationship Id="rId11" Type="http://schemas.openxmlformats.org/officeDocument/2006/relationships/image" Target="../media/image5.png"/><Relationship Id="rId5" Type="http://schemas.openxmlformats.org/officeDocument/2006/relationships/tags" Target="../tags/tag1261.xml"/><Relationship Id="rId10" Type="http://schemas.openxmlformats.org/officeDocument/2006/relationships/oleObject" Target="../embeddings/oleObject343.bin"/><Relationship Id="rId4" Type="http://schemas.openxmlformats.org/officeDocument/2006/relationships/tags" Target="../tags/tag1260.xml"/><Relationship Id="rId9" Type="http://schemas.openxmlformats.org/officeDocument/2006/relationships/image" Target="../media/image6.jpeg"/></Relationships>
</file>

<file path=ppt/slideLayouts/_rels/slideLayout389.xml.rels><?xml version="1.0" encoding="UTF-8" standalone="yes"?>
<Relationships xmlns="http://schemas.openxmlformats.org/package/2006/relationships"><Relationship Id="rId3" Type="http://schemas.openxmlformats.org/officeDocument/2006/relationships/tags" Target="../tags/tag1265.xml"/><Relationship Id="rId7" Type="http://schemas.openxmlformats.org/officeDocument/2006/relationships/oleObject" Target="../embeddings/oleObject344.bin"/><Relationship Id="rId2" Type="http://schemas.openxmlformats.org/officeDocument/2006/relationships/tags" Target="../tags/tag1264.xml"/><Relationship Id="rId1" Type="http://schemas.openxmlformats.org/officeDocument/2006/relationships/vmlDrawing" Target="../drawings/vmlDrawing323.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6.xml"/></Relationships>
</file>

<file path=ppt/slideLayouts/_rels/slideLayout39.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01.xml"/><Relationship Id="rId7" Type="http://schemas.openxmlformats.org/officeDocument/2006/relationships/slideMaster" Target="../slideMasters/slideMaster5.xml"/><Relationship Id="rId2" Type="http://schemas.openxmlformats.org/officeDocument/2006/relationships/tags" Target="../tags/tag100.xml"/><Relationship Id="rId1" Type="http://schemas.openxmlformats.org/officeDocument/2006/relationships/vmlDrawing" Target="../drawings/vmlDrawing25.v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390.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7.xml"/><Relationship Id="rId1" Type="http://schemas.openxmlformats.org/officeDocument/2006/relationships/vmlDrawing" Target="../drawings/vmlDrawing324.vml"/><Relationship Id="rId4" Type="http://schemas.openxmlformats.org/officeDocument/2006/relationships/oleObject" Target="../embeddings/oleObject345.bin"/></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69.xml"/><Relationship Id="rId2" Type="http://schemas.openxmlformats.org/officeDocument/2006/relationships/tags" Target="../tags/tag1268.xml"/><Relationship Id="rId1" Type="http://schemas.openxmlformats.org/officeDocument/2006/relationships/vmlDrawing" Target="../drawings/vmlDrawing325.vml"/><Relationship Id="rId6" Type="http://schemas.openxmlformats.org/officeDocument/2006/relationships/oleObject" Target="../embeddings/oleObject346.bin"/><Relationship Id="rId5" Type="http://schemas.openxmlformats.org/officeDocument/2006/relationships/slideMaster" Target="../slideMasters/slideMaster43.xml"/><Relationship Id="rId4" Type="http://schemas.openxmlformats.org/officeDocument/2006/relationships/tags" Target="../tags/tag1270.xml"/></Relationships>
</file>

<file path=ppt/slideLayouts/_rels/slideLayout392.xml.rels><?xml version="1.0" encoding="UTF-8" standalone="yes"?>
<Relationships xmlns="http://schemas.openxmlformats.org/package/2006/relationships"><Relationship Id="rId3" Type="http://schemas.openxmlformats.org/officeDocument/2006/relationships/tags" Target="../tags/tag1272.xml"/><Relationship Id="rId2" Type="http://schemas.openxmlformats.org/officeDocument/2006/relationships/tags" Target="../tags/tag1271.xml"/><Relationship Id="rId1" Type="http://schemas.openxmlformats.org/officeDocument/2006/relationships/vmlDrawing" Target="../drawings/vmlDrawing326.vml"/><Relationship Id="rId6" Type="http://schemas.openxmlformats.org/officeDocument/2006/relationships/oleObject" Target="../embeddings/oleObject347.bin"/><Relationship Id="rId5" Type="http://schemas.openxmlformats.org/officeDocument/2006/relationships/slideMaster" Target="../slideMasters/slideMaster43.xml"/><Relationship Id="rId4" Type="http://schemas.openxmlformats.org/officeDocument/2006/relationships/tags" Target="../tags/tag1273.xml"/></Relationships>
</file>

<file path=ppt/slideLayouts/_rels/slideLayout393.xml.rels><?xml version="1.0" encoding="UTF-8" standalone="yes"?>
<Relationships xmlns="http://schemas.openxmlformats.org/package/2006/relationships"><Relationship Id="rId8" Type="http://schemas.openxmlformats.org/officeDocument/2006/relationships/oleObject" Target="../embeddings/oleObject348.bin"/><Relationship Id="rId3" Type="http://schemas.openxmlformats.org/officeDocument/2006/relationships/tags" Target="../tags/tag1275.xml"/><Relationship Id="rId7" Type="http://schemas.openxmlformats.org/officeDocument/2006/relationships/slideMaster" Target="../slideMasters/slideMaster43.xml"/><Relationship Id="rId2" Type="http://schemas.openxmlformats.org/officeDocument/2006/relationships/tags" Target="../tags/tag1274.xml"/><Relationship Id="rId1" Type="http://schemas.openxmlformats.org/officeDocument/2006/relationships/vmlDrawing" Target="../drawings/vmlDrawing327.vml"/><Relationship Id="rId6" Type="http://schemas.openxmlformats.org/officeDocument/2006/relationships/tags" Target="../tags/tag1278.xml"/><Relationship Id="rId5" Type="http://schemas.openxmlformats.org/officeDocument/2006/relationships/tags" Target="../tags/tag1277.xml"/><Relationship Id="rId4" Type="http://schemas.openxmlformats.org/officeDocument/2006/relationships/tags" Target="../tags/tag127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Master" Target="../slideMasters/slideMaster43.xml"/><Relationship Id="rId1" Type="http://schemas.openxmlformats.org/officeDocument/2006/relationships/vmlDrawing" Target="../drawings/vmlDrawing328.v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8.xml"/><Relationship Id="rId7" Type="http://schemas.openxmlformats.org/officeDocument/2006/relationships/tags" Target="../tags/tag1292.xml"/><Relationship Id="rId12" Type="http://schemas.openxmlformats.org/officeDocument/2006/relationships/image" Target="../media/image5.png"/><Relationship Id="rId2" Type="http://schemas.openxmlformats.org/officeDocument/2006/relationships/tags" Target="../tags/tag1287.xml"/><Relationship Id="rId1" Type="http://schemas.openxmlformats.org/officeDocument/2006/relationships/vmlDrawing" Target="../drawings/vmlDrawing330.vml"/><Relationship Id="rId6" Type="http://schemas.openxmlformats.org/officeDocument/2006/relationships/tags" Target="../tags/tag1291.xml"/><Relationship Id="rId11" Type="http://schemas.openxmlformats.org/officeDocument/2006/relationships/image" Target="../media/image4.emf"/><Relationship Id="rId5" Type="http://schemas.openxmlformats.org/officeDocument/2006/relationships/tags" Target="../tags/tag1290.xml"/><Relationship Id="rId10" Type="http://schemas.openxmlformats.org/officeDocument/2006/relationships/oleObject" Target="../embeddings/oleObject351.bin"/><Relationship Id="rId4" Type="http://schemas.openxmlformats.org/officeDocument/2006/relationships/tags" Target="../tags/tag1289.xml"/><Relationship Id="rId9" Type="http://schemas.openxmlformats.org/officeDocument/2006/relationships/image" Target="../media/image3.jpeg"/></Relationships>
</file>

<file path=ppt/slideLayouts/_rels/slideLayout398.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4.xml"/><Relationship Id="rId7" Type="http://schemas.openxmlformats.org/officeDocument/2006/relationships/tags" Target="../tags/tag1298.xml"/><Relationship Id="rId12" Type="http://schemas.openxmlformats.org/officeDocument/2006/relationships/image" Target="../media/image4.emf"/><Relationship Id="rId2" Type="http://schemas.openxmlformats.org/officeDocument/2006/relationships/tags" Target="../tags/tag1293.xml"/><Relationship Id="rId1" Type="http://schemas.openxmlformats.org/officeDocument/2006/relationships/vmlDrawing" Target="../drawings/vmlDrawing331.vml"/><Relationship Id="rId6" Type="http://schemas.openxmlformats.org/officeDocument/2006/relationships/tags" Target="../tags/tag1297.xml"/><Relationship Id="rId11" Type="http://schemas.openxmlformats.org/officeDocument/2006/relationships/image" Target="../media/image5.png"/><Relationship Id="rId5" Type="http://schemas.openxmlformats.org/officeDocument/2006/relationships/tags" Target="../tags/tag1296.xml"/><Relationship Id="rId10" Type="http://schemas.openxmlformats.org/officeDocument/2006/relationships/oleObject" Target="../embeddings/oleObject352.bin"/><Relationship Id="rId4" Type="http://schemas.openxmlformats.org/officeDocument/2006/relationships/tags" Target="../tags/tag1295.xml"/><Relationship Id="rId9" Type="http://schemas.openxmlformats.org/officeDocument/2006/relationships/image" Target="../media/image6.jpeg"/></Relationships>
</file>

<file path=ppt/slideLayouts/_rels/slideLayout399.xml.rels><?xml version="1.0" encoding="UTF-8" standalone="yes"?>
<Relationships xmlns="http://schemas.openxmlformats.org/package/2006/relationships"><Relationship Id="rId3" Type="http://schemas.openxmlformats.org/officeDocument/2006/relationships/tags" Target="../tags/tag1300.xml"/><Relationship Id="rId7" Type="http://schemas.openxmlformats.org/officeDocument/2006/relationships/oleObject" Target="../embeddings/oleObject353.bin"/><Relationship Id="rId2" Type="http://schemas.openxmlformats.org/officeDocument/2006/relationships/tags" Target="../tags/tag1299.xml"/><Relationship Id="rId1" Type="http://schemas.openxmlformats.org/officeDocument/2006/relationships/vmlDrawing" Target="../drawings/vmlDrawing332.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07.xml"/><Relationship Id="rId7" Type="http://schemas.openxmlformats.org/officeDocument/2006/relationships/image" Target="../media/image48.jpe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5.xml"/><Relationship Id="rId5" Type="http://schemas.openxmlformats.org/officeDocument/2006/relationships/tags" Target="../tags/tag109.xml"/><Relationship Id="rId4" Type="http://schemas.openxmlformats.org/officeDocument/2006/relationships/tags" Target="../tags/tag108.xml"/><Relationship Id="rId9"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2.xml"/><Relationship Id="rId1" Type="http://schemas.openxmlformats.org/officeDocument/2006/relationships/vmlDrawing" Target="../drawings/vmlDrawing333.vml"/><Relationship Id="rId4" Type="http://schemas.openxmlformats.org/officeDocument/2006/relationships/oleObject" Target="../embeddings/oleObject354.bin"/></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4.xml"/><Relationship Id="rId2" Type="http://schemas.openxmlformats.org/officeDocument/2006/relationships/tags" Target="../tags/tag1303.xml"/><Relationship Id="rId1" Type="http://schemas.openxmlformats.org/officeDocument/2006/relationships/vmlDrawing" Target="../drawings/vmlDrawing334.vml"/><Relationship Id="rId6" Type="http://schemas.openxmlformats.org/officeDocument/2006/relationships/oleObject" Target="../embeddings/oleObject355.bin"/><Relationship Id="rId5" Type="http://schemas.openxmlformats.org/officeDocument/2006/relationships/slideMaster" Target="../slideMasters/slideMaster44.xml"/><Relationship Id="rId4" Type="http://schemas.openxmlformats.org/officeDocument/2006/relationships/tags" Target="../tags/tag1305.xml"/></Relationships>
</file>

<file path=ppt/slideLayouts/_rels/slideLayout402.xml.rels><?xml version="1.0" encoding="UTF-8" standalone="yes"?>
<Relationships xmlns="http://schemas.openxmlformats.org/package/2006/relationships"><Relationship Id="rId3" Type="http://schemas.openxmlformats.org/officeDocument/2006/relationships/tags" Target="../tags/tag1307.xml"/><Relationship Id="rId2" Type="http://schemas.openxmlformats.org/officeDocument/2006/relationships/tags" Target="../tags/tag1306.xml"/><Relationship Id="rId1" Type="http://schemas.openxmlformats.org/officeDocument/2006/relationships/vmlDrawing" Target="../drawings/vmlDrawing335.vml"/><Relationship Id="rId6" Type="http://schemas.openxmlformats.org/officeDocument/2006/relationships/oleObject" Target="../embeddings/oleObject356.bin"/><Relationship Id="rId5" Type="http://schemas.openxmlformats.org/officeDocument/2006/relationships/slideMaster" Target="../slideMasters/slideMaster44.xml"/><Relationship Id="rId4" Type="http://schemas.openxmlformats.org/officeDocument/2006/relationships/tags" Target="../tags/tag1308.xml"/></Relationships>
</file>

<file path=ppt/slideLayouts/_rels/slideLayout403.xml.rels><?xml version="1.0" encoding="UTF-8" standalone="yes"?>
<Relationships xmlns="http://schemas.openxmlformats.org/package/2006/relationships"><Relationship Id="rId8" Type="http://schemas.openxmlformats.org/officeDocument/2006/relationships/oleObject" Target="../embeddings/oleObject357.bin"/><Relationship Id="rId3" Type="http://schemas.openxmlformats.org/officeDocument/2006/relationships/tags" Target="../tags/tag1310.xml"/><Relationship Id="rId7" Type="http://schemas.openxmlformats.org/officeDocument/2006/relationships/slideMaster" Target="../slideMasters/slideMaster44.xml"/><Relationship Id="rId2" Type="http://schemas.openxmlformats.org/officeDocument/2006/relationships/tags" Target="../tags/tag1309.xml"/><Relationship Id="rId1" Type="http://schemas.openxmlformats.org/officeDocument/2006/relationships/vmlDrawing" Target="../drawings/vmlDrawing336.vml"/><Relationship Id="rId6" Type="http://schemas.openxmlformats.org/officeDocument/2006/relationships/tags" Target="../tags/tag1313.xml"/><Relationship Id="rId5" Type="http://schemas.openxmlformats.org/officeDocument/2006/relationships/tags" Target="../tags/tag1312.xml"/><Relationship Id="rId4" Type="http://schemas.openxmlformats.org/officeDocument/2006/relationships/tags" Target="../tags/tag13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5.xml.rels><?xml version="1.0" encoding="UTF-8" standalone="yes"?>
<Relationships xmlns="http://schemas.openxmlformats.org/package/2006/relationships"><Relationship Id="rId3" Type="http://schemas.openxmlformats.org/officeDocument/2006/relationships/oleObject" Target="../embeddings/oleObject358.bin"/><Relationship Id="rId2" Type="http://schemas.openxmlformats.org/officeDocument/2006/relationships/slideMaster" Target="../slideMasters/slideMaster44.xml"/><Relationship Id="rId1" Type="http://schemas.openxmlformats.org/officeDocument/2006/relationships/vmlDrawing" Target="../drawings/vmlDrawing337.v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image" Target="../media/image5.png"/><Relationship Id="rId2" Type="http://schemas.openxmlformats.org/officeDocument/2006/relationships/tags" Target="../tags/tag1322.xml"/><Relationship Id="rId1" Type="http://schemas.openxmlformats.org/officeDocument/2006/relationships/vmlDrawing" Target="../drawings/vmlDrawing339.vml"/><Relationship Id="rId6" Type="http://schemas.openxmlformats.org/officeDocument/2006/relationships/tags" Target="../tags/tag1326.xml"/><Relationship Id="rId11" Type="http://schemas.openxmlformats.org/officeDocument/2006/relationships/image" Target="../media/image4.emf"/><Relationship Id="rId5" Type="http://schemas.openxmlformats.org/officeDocument/2006/relationships/tags" Target="../tags/tag1325.xml"/><Relationship Id="rId10" Type="http://schemas.openxmlformats.org/officeDocument/2006/relationships/oleObject" Target="../embeddings/oleObject360.bin"/><Relationship Id="rId4" Type="http://schemas.openxmlformats.org/officeDocument/2006/relationships/tags" Target="../tags/tag1324.xml"/><Relationship Id="rId9" Type="http://schemas.openxmlformats.org/officeDocument/2006/relationships/image" Target="../media/image3.jpeg"/></Relationships>
</file>

<file path=ppt/slideLayouts/_rels/slideLayout408.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9.xml"/><Relationship Id="rId7" Type="http://schemas.openxmlformats.org/officeDocument/2006/relationships/tags" Target="../tags/tag1333.xml"/><Relationship Id="rId12" Type="http://schemas.openxmlformats.org/officeDocument/2006/relationships/image" Target="../media/image4.emf"/><Relationship Id="rId2" Type="http://schemas.openxmlformats.org/officeDocument/2006/relationships/tags" Target="../tags/tag1328.xml"/><Relationship Id="rId1" Type="http://schemas.openxmlformats.org/officeDocument/2006/relationships/vmlDrawing" Target="../drawings/vmlDrawing340.vml"/><Relationship Id="rId6" Type="http://schemas.openxmlformats.org/officeDocument/2006/relationships/tags" Target="../tags/tag1332.xml"/><Relationship Id="rId11" Type="http://schemas.openxmlformats.org/officeDocument/2006/relationships/image" Target="../media/image5.png"/><Relationship Id="rId5" Type="http://schemas.openxmlformats.org/officeDocument/2006/relationships/tags" Target="../tags/tag1331.xml"/><Relationship Id="rId10" Type="http://schemas.openxmlformats.org/officeDocument/2006/relationships/oleObject" Target="../embeddings/oleObject361.bin"/><Relationship Id="rId4" Type="http://schemas.openxmlformats.org/officeDocument/2006/relationships/tags" Target="../tags/tag1330.xml"/><Relationship Id="rId9" Type="http://schemas.openxmlformats.org/officeDocument/2006/relationships/image" Target="../media/image6.jpeg"/></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335.xml"/><Relationship Id="rId7" Type="http://schemas.openxmlformats.org/officeDocument/2006/relationships/oleObject" Target="../embeddings/oleObject362.bin"/><Relationship Id="rId2" Type="http://schemas.openxmlformats.org/officeDocument/2006/relationships/tags" Target="../tags/tag1334.xml"/><Relationship Id="rId1" Type="http://schemas.openxmlformats.org/officeDocument/2006/relationships/vmlDrawing" Target="../drawings/vmlDrawing341.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7.xml"/><Relationship Id="rId1" Type="http://schemas.openxmlformats.org/officeDocument/2006/relationships/vmlDrawing" Target="../drawings/vmlDrawing342.vml"/><Relationship Id="rId4" Type="http://schemas.openxmlformats.org/officeDocument/2006/relationships/oleObject" Target="../embeddings/oleObject363.bin"/></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39.xml"/><Relationship Id="rId2" Type="http://schemas.openxmlformats.org/officeDocument/2006/relationships/tags" Target="../tags/tag1338.xml"/><Relationship Id="rId1" Type="http://schemas.openxmlformats.org/officeDocument/2006/relationships/vmlDrawing" Target="../drawings/vmlDrawing343.vml"/><Relationship Id="rId6" Type="http://schemas.openxmlformats.org/officeDocument/2006/relationships/oleObject" Target="../embeddings/oleObject364.bin"/><Relationship Id="rId5" Type="http://schemas.openxmlformats.org/officeDocument/2006/relationships/slideMaster" Target="../slideMasters/slideMaster45.xml"/><Relationship Id="rId4" Type="http://schemas.openxmlformats.org/officeDocument/2006/relationships/tags" Target="../tags/tag1340.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342.xml"/><Relationship Id="rId2" Type="http://schemas.openxmlformats.org/officeDocument/2006/relationships/tags" Target="../tags/tag1341.xml"/><Relationship Id="rId1" Type="http://schemas.openxmlformats.org/officeDocument/2006/relationships/vmlDrawing" Target="../drawings/vmlDrawing344.vml"/><Relationship Id="rId6" Type="http://schemas.openxmlformats.org/officeDocument/2006/relationships/oleObject" Target="../embeddings/oleObject365.bin"/><Relationship Id="rId5" Type="http://schemas.openxmlformats.org/officeDocument/2006/relationships/slideMaster" Target="../slideMasters/slideMaster45.xml"/><Relationship Id="rId4" Type="http://schemas.openxmlformats.org/officeDocument/2006/relationships/tags" Target="../tags/tag1343.xml"/></Relationships>
</file>

<file path=ppt/slideLayouts/_rels/slideLayout413.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tags" Target="../tags/tag1345.xml"/><Relationship Id="rId7" Type="http://schemas.openxmlformats.org/officeDocument/2006/relationships/slideMaster" Target="../slideMasters/slideMaster45.xml"/><Relationship Id="rId2" Type="http://schemas.openxmlformats.org/officeDocument/2006/relationships/tags" Target="../tags/tag1344.xml"/><Relationship Id="rId1" Type="http://schemas.openxmlformats.org/officeDocument/2006/relationships/vmlDrawing" Target="../drawings/vmlDrawing345.vml"/><Relationship Id="rId6" Type="http://schemas.openxmlformats.org/officeDocument/2006/relationships/tags" Target="../tags/tag1348.xml"/><Relationship Id="rId5" Type="http://schemas.openxmlformats.org/officeDocument/2006/relationships/tags" Target="../tags/tag1347.xml"/><Relationship Id="rId4" Type="http://schemas.openxmlformats.org/officeDocument/2006/relationships/tags" Target="../tags/tag134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5.xml.rels><?xml version="1.0" encoding="UTF-8" standalone="yes"?>
<Relationships xmlns="http://schemas.openxmlformats.org/package/2006/relationships"><Relationship Id="rId3" Type="http://schemas.openxmlformats.org/officeDocument/2006/relationships/oleObject" Target="../embeddings/oleObject367.bin"/><Relationship Id="rId2" Type="http://schemas.openxmlformats.org/officeDocument/2006/relationships/slideMaster" Target="../slideMasters/slideMaster45.xml"/><Relationship Id="rId1" Type="http://schemas.openxmlformats.org/officeDocument/2006/relationships/vmlDrawing" Target="../drawings/vmlDrawing346.v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8.xml"/><Relationship Id="rId7" Type="http://schemas.openxmlformats.org/officeDocument/2006/relationships/tags" Target="../tags/tag1362.xml"/><Relationship Id="rId12" Type="http://schemas.openxmlformats.org/officeDocument/2006/relationships/image" Target="../media/image5.png"/><Relationship Id="rId2" Type="http://schemas.openxmlformats.org/officeDocument/2006/relationships/tags" Target="../tags/tag1357.xml"/><Relationship Id="rId1" Type="http://schemas.openxmlformats.org/officeDocument/2006/relationships/vmlDrawing" Target="../drawings/vmlDrawing348.vml"/><Relationship Id="rId6" Type="http://schemas.openxmlformats.org/officeDocument/2006/relationships/tags" Target="../tags/tag1361.xml"/><Relationship Id="rId11" Type="http://schemas.openxmlformats.org/officeDocument/2006/relationships/image" Target="../media/image4.emf"/><Relationship Id="rId5" Type="http://schemas.openxmlformats.org/officeDocument/2006/relationships/tags" Target="../tags/tag1360.xml"/><Relationship Id="rId10" Type="http://schemas.openxmlformats.org/officeDocument/2006/relationships/oleObject" Target="../embeddings/oleObject369.bin"/><Relationship Id="rId4" Type="http://schemas.openxmlformats.org/officeDocument/2006/relationships/tags" Target="../tags/tag1359.xml"/><Relationship Id="rId9" Type="http://schemas.openxmlformats.org/officeDocument/2006/relationships/image" Target="../media/image3.jpeg"/></Relationships>
</file>

<file path=ppt/slideLayouts/_rels/slideLayout418.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4.xml"/><Relationship Id="rId7" Type="http://schemas.openxmlformats.org/officeDocument/2006/relationships/tags" Target="../tags/tag1368.xml"/><Relationship Id="rId12" Type="http://schemas.openxmlformats.org/officeDocument/2006/relationships/image" Target="../media/image4.emf"/><Relationship Id="rId2" Type="http://schemas.openxmlformats.org/officeDocument/2006/relationships/tags" Target="../tags/tag1363.xml"/><Relationship Id="rId1" Type="http://schemas.openxmlformats.org/officeDocument/2006/relationships/vmlDrawing" Target="../drawings/vmlDrawing349.vml"/><Relationship Id="rId6" Type="http://schemas.openxmlformats.org/officeDocument/2006/relationships/tags" Target="../tags/tag1367.xml"/><Relationship Id="rId11" Type="http://schemas.openxmlformats.org/officeDocument/2006/relationships/image" Target="../media/image5.png"/><Relationship Id="rId5" Type="http://schemas.openxmlformats.org/officeDocument/2006/relationships/tags" Target="../tags/tag1366.xml"/><Relationship Id="rId10" Type="http://schemas.openxmlformats.org/officeDocument/2006/relationships/oleObject" Target="../embeddings/oleObject370.bin"/><Relationship Id="rId4" Type="http://schemas.openxmlformats.org/officeDocument/2006/relationships/tags" Target="../tags/tag1365.xml"/><Relationship Id="rId9" Type="http://schemas.openxmlformats.org/officeDocument/2006/relationships/image" Target="../media/image6.jpeg"/></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370.xml"/><Relationship Id="rId7" Type="http://schemas.openxmlformats.org/officeDocument/2006/relationships/oleObject" Target="../embeddings/oleObject371.bin"/><Relationship Id="rId2" Type="http://schemas.openxmlformats.org/officeDocument/2006/relationships/tags" Target="../tags/tag1369.xml"/><Relationship Id="rId1" Type="http://schemas.openxmlformats.org/officeDocument/2006/relationships/vmlDrawing" Target="../drawings/vmlDrawing350.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5.xml"/><Relationship Id="rId1" Type="http://schemas.openxmlformats.org/officeDocument/2006/relationships/tags" Target="../tags/tag110.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420.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2.xml"/><Relationship Id="rId1" Type="http://schemas.openxmlformats.org/officeDocument/2006/relationships/vmlDrawing" Target="../drawings/vmlDrawing351.vml"/><Relationship Id="rId4" Type="http://schemas.openxmlformats.org/officeDocument/2006/relationships/oleObject" Target="../embeddings/oleObject372.bin"/></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4.xml"/><Relationship Id="rId2" Type="http://schemas.openxmlformats.org/officeDocument/2006/relationships/tags" Target="../tags/tag1373.xml"/><Relationship Id="rId1" Type="http://schemas.openxmlformats.org/officeDocument/2006/relationships/vmlDrawing" Target="../drawings/vmlDrawing352.vml"/><Relationship Id="rId6" Type="http://schemas.openxmlformats.org/officeDocument/2006/relationships/oleObject" Target="../embeddings/oleObject373.bin"/><Relationship Id="rId5" Type="http://schemas.openxmlformats.org/officeDocument/2006/relationships/slideMaster" Target="../slideMasters/slideMaster46.xml"/><Relationship Id="rId4" Type="http://schemas.openxmlformats.org/officeDocument/2006/relationships/tags" Target="../tags/tag1375.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377.xml"/><Relationship Id="rId2" Type="http://schemas.openxmlformats.org/officeDocument/2006/relationships/tags" Target="../tags/tag1376.xml"/><Relationship Id="rId1" Type="http://schemas.openxmlformats.org/officeDocument/2006/relationships/vmlDrawing" Target="../drawings/vmlDrawing353.vml"/><Relationship Id="rId6" Type="http://schemas.openxmlformats.org/officeDocument/2006/relationships/oleObject" Target="../embeddings/oleObject374.bin"/><Relationship Id="rId5" Type="http://schemas.openxmlformats.org/officeDocument/2006/relationships/slideMaster" Target="../slideMasters/slideMaster46.xml"/><Relationship Id="rId4" Type="http://schemas.openxmlformats.org/officeDocument/2006/relationships/tags" Target="../tags/tag1378.xml"/></Relationships>
</file>

<file path=ppt/slideLayouts/_rels/slideLayout423.xml.rels><?xml version="1.0" encoding="UTF-8" standalone="yes"?>
<Relationships xmlns="http://schemas.openxmlformats.org/package/2006/relationships"><Relationship Id="rId8" Type="http://schemas.openxmlformats.org/officeDocument/2006/relationships/oleObject" Target="../embeddings/oleObject375.bin"/><Relationship Id="rId3" Type="http://schemas.openxmlformats.org/officeDocument/2006/relationships/tags" Target="../tags/tag1380.xml"/><Relationship Id="rId7" Type="http://schemas.openxmlformats.org/officeDocument/2006/relationships/slideMaster" Target="../slideMasters/slideMaster46.xml"/><Relationship Id="rId2" Type="http://schemas.openxmlformats.org/officeDocument/2006/relationships/tags" Target="../tags/tag1379.xml"/><Relationship Id="rId1" Type="http://schemas.openxmlformats.org/officeDocument/2006/relationships/vmlDrawing" Target="../drawings/vmlDrawing354.vml"/><Relationship Id="rId6" Type="http://schemas.openxmlformats.org/officeDocument/2006/relationships/tags" Target="../tags/tag1383.xml"/><Relationship Id="rId5" Type="http://schemas.openxmlformats.org/officeDocument/2006/relationships/tags" Target="../tags/tag1382.xml"/><Relationship Id="rId4" Type="http://schemas.openxmlformats.org/officeDocument/2006/relationships/tags" Target="../tags/tag138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5.xml.rels><?xml version="1.0" encoding="UTF-8" standalone="yes"?>
<Relationships xmlns="http://schemas.openxmlformats.org/package/2006/relationships"><Relationship Id="rId3" Type="http://schemas.openxmlformats.org/officeDocument/2006/relationships/oleObject" Target="../embeddings/oleObject376.bin"/><Relationship Id="rId2" Type="http://schemas.openxmlformats.org/officeDocument/2006/relationships/slideMaster" Target="../slideMasters/slideMaster46.xml"/><Relationship Id="rId1" Type="http://schemas.openxmlformats.org/officeDocument/2006/relationships/vmlDrawing" Target="../drawings/vmlDrawing355.v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3.xml"/><Relationship Id="rId7" Type="http://schemas.openxmlformats.org/officeDocument/2006/relationships/tags" Target="../tags/tag1397.xml"/><Relationship Id="rId12" Type="http://schemas.openxmlformats.org/officeDocument/2006/relationships/image" Target="../media/image5.png"/><Relationship Id="rId2" Type="http://schemas.openxmlformats.org/officeDocument/2006/relationships/tags" Target="../tags/tag1392.xml"/><Relationship Id="rId1" Type="http://schemas.openxmlformats.org/officeDocument/2006/relationships/vmlDrawing" Target="../drawings/vmlDrawing357.vml"/><Relationship Id="rId6" Type="http://schemas.openxmlformats.org/officeDocument/2006/relationships/tags" Target="../tags/tag1396.xml"/><Relationship Id="rId11" Type="http://schemas.openxmlformats.org/officeDocument/2006/relationships/image" Target="../media/image4.emf"/><Relationship Id="rId5" Type="http://schemas.openxmlformats.org/officeDocument/2006/relationships/tags" Target="../tags/tag1395.xml"/><Relationship Id="rId10" Type="http://schemas.openxmlformats.org/officeDocument/2006/relationships/oleObject" Target="../embeddings/oleObject378.bin"/><Relationship Id="rId4" Type="http://schemas.openxmlformats.org/officeDocument/2006/relationships/tags" Target="../tags/tag1394.xml"/><Relationship Id="rId9" Type="http://schemas.openxmlformats.org/officeDocument/2006/relationships/image" Target="../media/image3.jpeg"/></Relationships>
</file>

<file path=ppt/slideLayouts/_rels/slideLayout428.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9.xml"/><Relationship Id="rId7" Type="http://schemas.openxmlformats.org/officeDocument/2006/relationships/tags" Target="../tags/tag1403.xml"/><Relationship Id="rId12" Type="http://schemas.openxmlformats.org/officeDocument/2006/relationships/image" Target="../media/image4.emf"/><Relationship Id="rId2" Type="http://schemas.openxmlformats.org/officeDocument/2006/relationships/tags" Target="../tags/tag1398.xml"/><Relationship Id="rId1" Type="http://schemas.openxmlformats.org/officeDocument/2006/relationships/vmlDrawing" Target="../drawings/vmlDrawing358.vml"/><Relationship Id="rId6" Type="http://schemas.openxmlformats.org/officeDocument/2006/relationships/tags" Target="../tags/tag1402.xml"/><Relationship Id="rId11" Type="http://schemas.openxmlformats.org/officeDocument/2006/relationships/image" Target="../media/image5.png"/><Relationship Id="rId5" Type="http://schemas.openxmlformats.org/officeDocument/2006/relationships/tags" Target="../tags/tag1401.xml"/><Relationship Id="rId10" Type="http://schemas.openxmlformats.org/officeDocument/2006/relationships/oleObject" Target="../embeddings/oleObject379.bin"/><Relationship Id="rId4" Type="http://schemas.openxmlformats.org/officeDocument/2006/relationships/tags" Target="../tags/tag1400.xml"/><Relationship Id="rId9" Type="http://schemas.openxmlformats.org/officeDocument/2006/relationships/image" Target="../media/image6.jpeg"/></Relationships>
</file>

<file path=ppt/slideLayouts/_rels/slideLayout429.xml.rels><?xml version="1.0" encoding="UTF-8" standalone="yes"?>
<Relationships xmlns="http://schemas.openxmlformats.org/package/2006/relationships"><Relationship Id="rId3" Type="http://schemas.openxmlformats.org/officeDocument/2006/relationships/tags" Target="../tags/tag1405.xml"/><Relationship Id="rId7" Type="http://schemas.openxmlformats.org/officeDocument/2006/relationships/oleObject" Target="../embeddings/oleObject380.bin"/><Relationship Id="rId2" Type="http://schemas.openxmlformats.org/officeDocument/2006/relationships/tags" Target="../tags/tag1404.xml"/><Relationship Id="rId1" Type="http://schemas.openxmlformats.org/officeDocument/2006/relationships/vmlDrawing" Target="../drawings/vmlDrawing359.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7.xml"/><Relationship Id="rId1" Type="http://schemas.openxmlformats.org/officeDocument/2006/relationships/vmlDrawing" Target="../drawings/vmlDrawing360.vml"/><Relationship Id="rId4" Type="http://schemas.openxmlformats.org/officeDocument/2006/relationships/oleObject" Target="../embeddings/oleObject381.bin"/></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09.xml"/><Relationship Id="rId2" Type="http://schemas.openxmlformats.org/officeDocument/2006/relationships/tags" Target="../tags/tag1408.xml"/><Relationship Id="rId1" Type="http://schemas.openxmlformats.org/officeDocument/2006/relationships/vmlDrawing" Target="../drawings/vmlDrawing361.vml"/><Relationship Id="rId6" Type="http://schemas.openxmlformats.org/officeDocument/2006/relationships/oleObject" Target="../embeddings/oleObject382.bin"/><Relationship Id="rId5" Type="http://schemas.openxmlformats.org/officeDocument/2006/relationships/slideMaster" Target="../slideMasters/slideMaster47.xml"/><Relationship Id="rId4" Type="http://schemas.openxmlformats.org/officeDocument/2006/relationships/tags" Target="../tags/tag1410.xml"/></Relationships>
</file>

<file path=ppt/slideLayouts/_rels/slideLayout432.xml.rels><?xml version="1.0" encoding="UTF-8" standalone="yes"?>
<Relationships xmlns="http://schemas.openxmlformats.org/package/2006/relationships"><Relationship Id="rId3" Type="http://schemas.openxmlformats.org/officeDocument/2006/relationships/tags" Target="../tags/tag1412.xml"/><Relationship Id="rId2" Type="http://schemas.openxmlformats.org/officeDocument/2006/relationships/tags" Target="../tags/tag1411.xml"/><Relationship Id="rId1" Type="http://schemas.openxmlformats.org/officeDocument/2006/relationships/vmlDrawing" Target="../drawings/vmlDrawing362.vml"/><Relationship Id="rId6" Type="http://schemas.openxmlformats.org/officeDocument/2006/relationships/oleObject" Target="../embeddings/oleObject383.bin"/><Relationship Id="rId5" Type="http://schemas.openxmlformats.org/officeDocument/2006/relationships/slideMaster" Target="../slideMasters/slideMaster47.xml"/><Relationship Id="rId4" Type="http://schemas.openxmlformats.org/officeDocument/2006/relationships/tags" Target="../tags/tag1413.xml"/></Relationships>
</file>

<file path=ppt/slideLayouts/_rels/slideLayout433.xml.rels><?xml version="1.0" encoding="UTF-8" standalone="yes"?>
<Relationships xmlns="http://schemas.openxmlformats.org/package/2006/relationships"><Relationship Id="rId8" Type="http://schemas.openxmlformats.org/officeDocument/2006/relationships/oleObject" Target="../embeddings/oleObject384.bin"/><Relationship Id="rId3" Type="http://schemas.openxmlformats.org/officeDocument/2006/relationships/tags" Target="../tags/tag1415.xml"/><Relationship Id="rId7" Type="http://schemas.openxmlformats.org/officeDocument/2006/relationships/slideMaster" Target="../slideMasters/slideMaster47.xml"/><Relationship Id="rId2" Type="http://schemas.openxmlformats.org/officeDocument/2006/relationships/tags" Target="../tags/tag1414.xml"/><Relationship Id="rId1" Type="http://schemas.openxmlformats.org/officeDocument/2006/relationships/vmlDrawing" Target="../drawings/vmlDrawing363.vml"/><Relationship Id="rId6" Type="http://schemas.openxmlformats.org/officeDocument/2006/relationships/tags" Target="../tags/tag1418.xml"/><Relationship Id="rId5" Type="http://schemas.openxmlformats.org/officeDocument/2006/relationships/tags" Target="../tags/tag1417.xml"/><Relationship Id="rId4" Type="http://schemas.openxmlformats.org/officeDocument/2006/relationships/tags" Target="../tags/tag14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5.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Master" Target="../slideMasters/slideMaster47.xml"/><Relationship Id="rId1" Type="http://schemas.openxmlformats.org/officeDocument/2006/relationships/vmlDrawing" Target="../drawings/vmlDrawing364.v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8.xml"/><Relationship Id="rId7" Type="http://schemas.openxmlformats.org/officeDocument/2006/relationships/tags" Target="../tags/tag1432.xml"/><Relationship Id="rId12" Type="http://schemas.openxmlformats.org/officeDocument/2006/relationships/image" Target="../media/image5.png"/><Relationship Id="rId2" Type="http://schemas.openxmlformats.org/officeDocument/2006/relationships/tags" Target="../tags/tag1427.xml"/><Relationship Id="rId1" Type="http://schemas.openxmlformats.org/officeDocument/2006/relationships/vmlDrawing" Target="../drawings/vmlDrawing366.vml"/><Relationship Id="rId6" Type="http://schemas.openxmlformats.org/officeDocument/2006/relationships/tags" Target="../tags/tag1431.xml"/><Relationship Id="rId11" Type="http://schemas.openxmlformats.org/officeDocument/2006/relationships/image" Target="../media/image4.emf"/><Relationship Id="rId5" Type="http://schemas.openxmlformats.org/officeDocument/2006/relationships/tags" Target="../tags/tag1430.xml"/><Relationship Id="rId10" Type="http://schemas.openxmlformats.org/officeDocument/2006/relationships/oleObject" Target="../embeddings/oleObject387.bin"/><Relationship Id="rId4" Type="http://schemas.openxmlformats.org/officeDocument/2006/relationships/tags" Target="../tags/tag1429.xml"/><Relationship Id="rId9" Type="http://schemas.openxmlformats.org/officeDocument/2006/relationships/image" Target="../media/image3.jpeg"/></Relationships>
</file>

<file path=ppt/slideLayouts/_rels/slideLayout438.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4.xml"/><Relationship Id="rId7" Type="http://schemas.openxmlformats.org/officeDocument/2006/relationships/tags" Target="../tags/tag1438.xml"/><Relationship Id="rId12" Type="http://schemas.openxmlformats.org/officeDocument/2006/relationships/image" Target="../media/image4.emf"/><Relationship Id="rId2" Type="http://schemas.openxmlformats.org/officeDocument/2006/relationships/tags" Target="../tags/tag1433.xml"/><Relationship Id="rId1" Type="http://schemas.openxmlformats.org/officeDocument/2006/relationships/vmlDrawing" Target="../drawings/vmlDrawing367.vml"/><Relationship Id="rId6" Type="http://schemas.openxmlformats.org/officeDocument/2006/relationships/tags" Target="../tags/tag1437.xml"/><Relationship Id="rId11" Type="http://schemas.openxmlformats.org/officeDocument/2006/relationships/image" Target="../media/image5.png"/><Relationship Id="rId5" Type="http://schemas.openxmlformats.org/officeDocument/2006/relationships/tags" Target="../tags/tag1436.xml"/><Relationship Id="rId10" Type="http://schemas.openxmlformats.org/officeDocument/2006/relationships/oleObject" Target="../embeddings/oleObject388.bin"/><Relationship Id="rId4" Type="http://schemas.openxmlformats.org/officeDocument/2006/relationships/tags" Target="../tags/tag1435.xml"/><Relationship Id="rId9" Type="http://schemas.openxmlformats.org/officeDocument/2006/relationships/image" Target="../media/image6.jpeg"/></Relationships>
</file>

<file path=ppt/slideLayouts/_rels/slideLayout439.xml.rels><?xml version="1.0" encoding="UTF-8" standalone="yes"?>
<Relationships xmlns="http://schemas.openxmlformats.org/package/2006/relationships"><Relationship Id="rId3" Type="http://schemas.openxmlformats.org/officeDocument/2006/relationships/tags" Target="../tags/tag1440.xml"/><Relationship Id="rId7" Type="http://schemas.openxmlformats.org/officeDocument/2006/relationships/oleObject" Target="../embeddings/oleObject389.bin"/><Relationship Id="rId2" Type="http://schemas.openxmlformats.org/officeDocument/2006/relationships/tags" Target="../tags/tag1439.xml"/><Relationship Id="rId1" Type="http://schemas.openxmlformats.org/officeDocument/2006/relationships/vmlDrawing" Target="../drawings/vmlDrawing368.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2.xml"/><Relationship Id="rId1" Type="http://schemas.openxmlformats.org/officeDocument/2006/relationships/vmlDrawing" Target="../drawings/vmlDrawing369.vml"/><Relationship Id="rId4" Type="http://schemas.openxmlformats.org/officeDocument/2006/relationships/oleObject" Target="../embeddings/oleObject390.bin"/></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4.xml"/><Relationship Id="rId2" Type="http://schemas.openxmlformats.org/officeDocument/2006/relationships/tags" Target="../tags/tag1443.xml"/><Relationship Id="rId1" Type="http://schemas.openxmlformats.org/officeDocument/2006/relationships/vmlDrawing" Target="../drawings/vmlDrawing370.vml"/><Relationship Id="rId6" Type="http://schemas.openxmlformats.org/officeDocument/2006/relationships/oleObject" Target="../embeddings/oleObject391.bin"/><Relationship Id="rId5" Type="http://schemas.openxmlformats.org/officeDocument/2006/relationships/slideMaster" Target="../slideMasters/slideMaster48.xml"/><Relationship Id="rId4" Type="http://schemas.openxmlformats.org/officeDocument/2006/relationships/tags" Target="../tags/tag1445.xml"/></Relationships>
</file>

<file path=ppt/slideLayouts/_rels/slideLayout442.xml.rels><?xml version="1.0" encoding="UTF-8" standalone="yes"?>
<Relationships xmlns="http://schemas.openxmlformats.org/package/2006/relationships"><Relationship Id="rId3" Type="http://schemas.openxmlformats.org/officeDocument/2006/relationships/tags" Target="../tags/tag1447.xml"/><Relationship Id="rId2" Type="http://schemas.openxmlformats.org/officeDocument/2006/relationships/tags" Target="../tags/tag1446.xml"/><Relationship Id="rId1" Type="http://schemas.openxmlformats.org/officeDocument/2006/relationships/vmlDrawing" Target="../drawings/vmlDrawing371.vml"/><Relationship Id="rId6" Type="http://schemas.openxmlformats.org/officeDocument/2006/relationships/oleObject" Target="../embeddings/oleObject392.bin"/><Relationship Id="rId5" Type="http://schemas.openxmlformats.org/officeDocument/2006/relationships/slideMaster" Target="../slideMasters/slideMaster48.xml"/><Relationship Id="rId4" Type="http://schemas.openxmlformats.org/officeDocument/2006/relationships/tags" Target="../tags/tag1448.xml"/></Relationships>
</file>

<file path=ppt/slideLayouts/_rels/slideLayout443.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tags" Target="../tags/tag1450.xml"/><Relationship Id="rId7" Type="http://schemas.openxmlformats.org/officeDocument/2006/relationships/slideMaster" Target="../slideMasters/slideMaster48.xml"/><Relationship Id="rId2" Type="http://schemas.openxmlformats.org/officeDocument/2006/relationships/tags" Target="../tags/tag1449.xml"/><Relationship Id="rId1" Type="http://schemas.openxmlformats.org/officeDocument/2006/relationships/vmlDrawing" Target="../drawings/vmlDrawing372.vml"/><Relationship Id="rId6" Type="http://schemas.openxmlformats.org/officeDocument/2006/relationships/tags" Target="../tags/tag1453.xml"/><Relationship Id="rId5" Type="http://schemas.openxmlformats.org/officeDocument/2006/relationships/tags" Target="../tags/tag1452.xml"/><Relationship Id="rId4" Type="http://schemas.openxmlformats.org/officeDocument/2006/relationships/tags" Target="../tags/tag145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5.xml.rels><?xml version="1.0" encoding="UTF-8" standalone="yes"?>
<Relationships xmlns="http://schemas.openxmlformats.org/package/2006/relationships"><Relationship Id="rId3" Type="http://schemas.openxmlformats.org/officeDocument/2006/relationships/oleObject" Target="../embeddings/oleObject394.bin"/><Relationship Id="rId2" Type="http://schemas.openxmlformats.org/officeDocument/2006/relationships/slideMaster" Target="../slideMasters/slideMaster48.xml"/><Relationship Id="rId1" Type="http://schemas.openxmlformats.org/officeDocument/2006/relationships/vmlDrawing" Target="../drawings/vmlDrawing373.v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3.xml"/><Relationship Id="rId7" Type="http://schemas.openxmlformats.org/officeDocument/2006/relationships/tags" Target="../tags/tag1467.xml"/><Relationship Id="rId12" Type="http://schemas.openxmlformats.org/officeDocument/2006/relationships/image" Target="../media/image5.png"/><Relationship Id="rId2" Type="http://schemas.openxmlformats.org/officeDocument/2006/relationships/tags" Target="../tags/tag1462.xml"/><Relationship Id="rId1" Type="http://schemas.openxmlformats.org/officeDocument/2006/relationships/vmlDrawing" Target="../drawings/vmlDrawing375.vml"/><Relationship Id="rId6" Type="http://schemas.openxmlformats.org/officeDocument/2006/relationships/tags" Target="../tags/tag1466.xml"/><Relationship Id="rId11" Type="http://schemas.openxmlformats.org/officeDocument/2006/relationships/image" Target="../media/image4.emf"/><Relationship Id="rId5" Type="http://schemas.openxmlformats.org/officeDocument/2006/relationships/tags" Target="../tags/tag1465.xml"/><Relationship Id="rId10" Type="http://schemas.openxmlformats.org/officeDocument/2006/relationships/oleObject" Target="../embeddings/oleObject396.bin"/><Relationship Id="rId4" Type="http://schemas.openxmlformats.org/officeDocument/2006/relationships/tags" Target="../tags/tag1464.xml"/><Relationship Id="rId9" Type="http://schemas.openxmlformats.org/officeDocument/2006/relationships/image" Target="../media/image3.jpeg"/></Relationships>
</file>

<file path=ppt/slideLayouts/_rels/slideLayout448.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9.xml"/><Relationship Id="rId7" Type="http://schemas.openxmlformats.org/officeDocument/2006/relationships/tags" Target="../tags/tag1473.xml"/><Relationship Id="rId12" Type="http://schemas.openxmlformats.org/officeDocument/2006/relationships/image" Target="../media/image4.emf"/><Relationship Id="rId2" Type="http://schemas.openxmlformats.org/officeDocument/2006/relationships/tags" Target="../tags/tag1468.xml"/><Relationship Id="rId1" Type="http://schemas.openxmlformats.org/officeDocument/2006/relationships/vmlDrawing" Target="../drawings/vmlDrawing376.vml"/><Relationship Id="rId6" Type="http://schemas.openxmlformats.org/officeDocument/2006/relationships/tags" Target="../tags/tag1472.xml"/><Relationship Id="rId11" Type="http://schemas.openxmlformats.org/officeDocument/2006/relationships/image" Target="../media/image5.png"/><Relationship Id="rId5" Type="http://schemas.openxmlformats.org/officeDocument/2006/relationships/tags" Target="../tags/tag1471.xml"/><Relationship Id="rId10" Type="http://schemas.openxmlformats.org/officeDocument/2006/relationships/oleObject" Target="../embeddings/oleObject397.bin"/><Relationship Id="rId4" Type="http://schemas.openxmlformats.org/officeDocument/2006/relationships/tags" Target="../tags/tag1470.xml"/><Relationship Id="rId9" Type="http://schemas.openxmlformats.org/officeDocument/2006/relationships/image" Target="../media/image6.jpeg"/></Relationships>
</file>

<file path=ppt/slideLayouts/_rels/slideLayout449.xml.rels><?xml version="1.0" encoding="UTF-8" standalone="yes"?>
<Relationships xmlns="http://schemas.openxmlformats.org/package/2006/relationships"><Relationship Id="rId3" Type="http://schemas.openxmlformats.org/officeDocument/2006/relationships/tags" Target="../tags/tag1475.xml"/><Relationship Id="rId7" Type="http://schemas.openxmlformats.org/officeDocument/2006/relationships/oleObject" Target="../embeddings/oleObject398.bin"/><Relationship Id="rId2" Type="http://schemas.openxmlformats.org/officeDocument/2006/relationships/tags" Target="../tags/tag1474.xml"/><Relationship Id="rId1" Type="http://schemas.openxmlformats.org/officeDocument/2006/relationships/vmlDrawing" Target="../drawings/vmlDrawing377.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6.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7.xml"/><Relationship Id="rId1" Type="http://schemas.openxmlformats.org/officeDocument/2006/relationships/vmlDrawing" Target="../drawings/vmlDrawing378.vml"/><Relationship Id="rId4" Type="http://schemas.openxmlformats.org/officeDocument/2006/relationships/oleObject" Target="../embeddings/oleObject399.bin"/></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79.xml"/><Relationship Id="rId2" Type="http://schemas.openxmlformats.org/officeDocument/2006/relationships/tags" Target="../tags/tag1478.xml"/><Relationship Id="rId1" Type="http://schemas.openxmlformats.org/officeDocument/2006/relationships/vmlDrawing" Target="../drawings/vmlDrawing379.vml"/><Relationship Id="rId6" Type="http://schemas.openxmlformats.org/officeDocument/2006/relationships/oleObject" Target="../embeddings/oleObject400.bin"/><Relationship Id="rId5" Type="http://schemas.openxmlformats.org/officeDocument/2006/relationships/slideMaster" Target="../slideMasters/slideMaster49.xml"/><Relationship Id="rId4" Type="http://schemas.openxmlformats.org/officeDocument/2006/relationships/tags" Target="../tags/tag1480.xml"/></Relationships>
</file>

<file path=ppt/slideLayouts/_rels/slideLayout452.xml.rels><?xml version="1.0" encoding="UTF-8" standalone="yes"?>
<Relationships xmlns="http://schemas.openxmlformats.org/package/2006/relationships"><Relationship Id="rId3" Type="http://schemas.openxmlformats.org/officeDocument/2006/relationships/tags" Target="../tags/tag1482.xml"/><Relationship Id="rId2" Type="http://schemas.openxmlformats.org/officeDocument/2006/relationships/tags" Target="../tags/tag1481.xml"/><Relationship Id="rId1" Type="http://schemas.openxmlformats.org/officeDocument/2006/relationships/vmlDrawing" Target="../drawings/vmlDrawing380.vml"/><Relationship Id="rId6" Type="http://schemas.openxmlformats.org/officeDocument/2006/relationships/oleObject" Target="../embeddings/oleObject401.bin"/><Relationship Id="rId5" Type="http://schemas.openxmlformats.org/officeDocument/2006/relationships/slideMaster" Target="../slideMasters/slideMaster49.xml"/><Relationship Id="rId4" Type="http://schemas.openxmlformats.org/officeDocument/2006/relationships/tags" Target="../tags/tag1483.xml"/></Relationships>
</file>

<file path=ppt/slideLayouts/_rels/slideLayout453.xml.rels><?xml version="1.0" encoding="UTF-8" standalone="yes"?>
<Relationships xmlns="http://schemas.openxmlformats.org/package/2006/relationships"><Relationship Id="rId8" Type="http://schemas.openxmlformats.org/officeDocument/2006/relationships/oleObject" Target="../embeddings/oleObject402.bin"/><Relationship Id="rId3" Type="http://schemas.openxmlformats.org/officeDocument/2006/relationships/tags" Target="../tags/tag1485.xml"/><Relationship Id="rId7" Type="http://schemas.openxmlformats.org/officeDocument/2006/relationships/slideMaster" Target="../slideMasters/slideMaster49.xml"/><Relationship Id="rId2" Type="http://schemas.openxmlformats.org/officeDocument/2006/relationships/tags" Target="../tags/tag1484.xml"/><Relationship Id="rId1" Type="http://schemas.openxmlformats.org/officeDocument/2006/relationships/vmlDrawing" Target="../drawings/vmlDrawing381.vml"/><Relationship Id="rId6" Type="http://schemas.openxmlformats.org/officeDocument/2006/relationships/tags" Target="../tags/tag1488.xml"/><Relationship Id="rId5" Type="http://schemas.openxmlformats.org/officeDocument/2006/relationships/tags" Target="../tags/tag1487.xml"/><Relationship Id="rId4" Type="http://schemas.openxmlformats.org/officeDocument/2006/relationships/tags" Target="../tags/tag148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5.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Master" Target="../slideMasters/slideMaster49.xml"/><Relationship Id="rId1" Type="http://schemas.openxmlformats.org/officeDocument/2006/relationships/vmlDrawing" Target="../drawings/vmlDrawing382.v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8.xml"/><Relationship Id="rId7" Type="http://schemas.openxmlformats.org/officeDocument/2006/relationships/tags" Target="../tags/tag1502.xml"/><Relationship Id="rId12" Type="http://schemas.openxmlformats.org/officeDocument/2006/relationships/image" Target="../media/image5.png"/><Relationship Id="rId2" Type="http://schemas.openxmlformats.org/officeDocument/2006/relationships/tags" Target="../tags/tag1497.xml"/><Relationship Id="rId1" Type="http://schemas.openxmlformats.org/officeDocument/2006/relationships/vmlDrawing" Target="../drawings/vmlDrawing384.vml"/><Relationship Id="rId6" Type="http://schemas.openxmlformats.org/officeDocument/2006/relationships/tags" Target="../tags/tag1501.xml"/><Relationship Id="rId11" Type="http://schemas.openxmlformats.org/officeDocument/2006/relationships/image" Target="../media/image4.emf"/><Relationship Id="rId5" Type="http://schemas.openxmlformats.org/officeDocument/2006/relationships/tags" Target="../tags/tag1500.xml"/><Relationship Id="rId10" Type="http://schemas.openxmlformats.org/officeDocument/2006/relationships/oleObject" Target="../embeddings/oleObject405.bin"/><Relationship Id="rId4" Type="http://schemas.openxmlformats.org/officeDocument/2006/relationships/tags" Target="../tags/tag1499.xml"/><Relationship Id="rId9" Type="http://schemas.openxmlformats.org/officeDocument/2006/relationships/image" Target="../media/image3.jpeg"/></Relationships>
</file>

<file path=ppt/slideLayouts/_rels/slideLayout458.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4.xml"/><Relationship Id="rId7" Type="http://schemas.openxmlformats.org/officeDocument/2006/relationships/tags" Target="../tags/tag1508.xml"/><Relationship Id="rId12" Type="http://schemas.openxmlformats.org/officeDocument/2006/relationships/image" Target="../media/image4.emf"/><Relationship Id="rId2" Type="http://schemas.openxmlformats.org/officeDocument/2006/relationships/tags" Target="../tags/tag1503.xml"/><Relationship Id="rId1" Type="http://schemas.openxmlformats.org/officeDocument/2006/relationships/vmlDrawing" Target="../drawings/vmlDrawing385.vml"/><Relationship Id="rId6" Type="http://schemas.openxmlformats.org/officeDocument/2006/relationships/tags" Target="../tags/tag1507.xml"/><Relationship Id="rId11" Type="http://schemas.openxmlformats.org/officeDocument/2006/relationships/image" Target="../media/image5.png"/><Relationship Id="rId5" Type="http://schemas.openxmlformats.org/officeDocument/2006/relationships/tags" Target="../tags/tag1506.xml"/><Relationship Id="rId10" Type="http://schemas.openxmlformats.org/officeDocument/2006/relationships/oleObject" Target="../embeddings/oleObject406.bin"/><Relationship Id="rId4" Type="http://schemas.openxmlformats.org/officeDocument/2006/relationships/tags" Target="../tags/tag1505.xml"/><Relationship Id="rId9" Type="http://schemas.openxmlformats.org/officeDocument/2006/relationships/image" Target="../media/image6.jpeg"/></Relationships>
</file>

<file path=ppt/slideLayouts/_rels/slideLayout459.xml.rels><?xml version="1.0" encoding="UTF-8" standalone="yes"?>
<Relationships xmlns="http://schemas.openxmlformats.org/package/2006/relationships"><Relationship Id="rId3" Type="http://schemas.openxmlformats.org/officeDocument/2006/relationships/tags" Target="../tags/tag1510.xml"/><Relationship Id="rId7" Type="http://schemas.openxmlformats.org/officeDocument/2006/relationships/oleObject" Target="../embeddings/oleObject407.bin"/><Relationship Id="rId2" Type="http://schemas.openxmlformats.org/officeDocument/2006/relationships/tags" Target="../tags/tag1509.xml"/><Relationship Id="rId1" Type="http://schemas.openxmlformats.org/officeDocument/2006/relationships/vmlDrawing" Target="../drawings/vmlDrawing386.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1.xml"/><Relationship Id="rId1" Type="http://schemas.openxmlformats.org/officeDocument/2006/relationships/vmlDrawing" Target="../drawings/vmlDrawing26.vml"/><Relationship Id="rId6" Type="http://schemas.openxmlformats.org/officeDocument/2006/relationships/oleObject" Target="../embeddings/oleObject28.bin"/><Relationship Id="rId5" Type="http://schemas.openxmlformats.org/officeDocument/2006/relationships/image" Target="../media/image8.jpeg"/><Relationship Id="rId4" Type="http://schemas.openxmlformats.org/officeDocument/2006/relationships/oleObject" Target="../embeddings/oleObject27.bin"/></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2.xml"/><Relationship Id="rId1" Type="http://schemas.openxmlformats.org/officeDocument/2006/relationships/vmlDrawing" Target="../drawings/vmlDrawing387.vml"/><Relationship Id="rId4" Type="http://schemas.openxmlformats.org/officeDocument/2006/relationships/oleObject" Target="../embeddings/oleObject408.bin"/></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4.xml"/><Relationship Id="rId2" Type="http://schemas.openxmlformats.org/officeDocument/2006/relationships/tags" Target="../tags/tag1513.xml"/><Relationship Id="rId1" Type="http://schemas.openxmlformats.org/officeDocument/2006/relationships/vmlDrawing" Target="../drawings/vmlDrawing388.vml"/><Relationship Id="rId6" Type="http://schemas.openxmlformats.org/officeDocument/2006/relationships/oleObject" Target="../embeddings/oleObject409.bin"/><Relationship Id="rId5" Type="http://schemas.openxmlformats.org/officeDocument/2006/relationships/slideMaster" Target="../slideMasters/slideMaster50.xml"/><Relationship Id="rId4" Type="http://schemas.openxmlformats.org/officeDocument/2006/relationships/tags" Target="../tags/tag1515.xml"/></Relationships>
</file>

<file path=ppt/slideLayouts/_rels/slideLayout462.xml.rels><?xml version="1.0" encoding="UTF-8" standalone="yes"?>
<Relationships xmlns="http://schemas.openxmlformats.org/package/2006/relationships"><Relationship Id="rId3" Type="http://schemas.openxmlformats.org/officeDocument/2006/relationships/tags" Target="../tags/tag1517.xml"/><Relationship Id="rId2" Type="http://schemas.openxmlformats.org/officeDocument/2006/relationships/tags" Target="../tags/tag1516.xml"/><Relationship Id="rId1" Type="http://schemas.openxmlformats.org/officeDocument/2006/relationships/vmlDrawing" Target="../drawings/vmlDrawing389.vml"/><Relationship Id="rId6" Type="http://schemas.openxmlformats.org/officeDocument/2006/relationships/oleObject" Target="../embeddings/oleObject410.bin"/><Relationship Id="rId5" Type="http://schemas.openxmlformats.org/officeDocument/2006/relationships/slideMaster" Target="../slideMasters/slideMaster50.xml"/><Relationship Id="rId4" Type="http://schemas.openxmlformats.org/officeDocument/2006/relationships/tags" Target="../tags/tag1518.xml"/></Relationships>
</file>

<file path=ppt/slideLayouts/_rels/slideLayout463.xml.rels><?xml version="1.0" encoding="UTF-8" standalone="yes"?>
<Relationships xmlns="http://schemas.openxmlformats.org/package/2006/relationships"><Relationship Id="rId8" Type="http://schemas.openxmlformats.org/officeDocument/2006/relationships/oleObject" Target="../embeddings/oleObject411.bin"/><Relationship Id="rId3" Type="http://schemas.openxmlformats.org/officeDocument/2006/relationships/tags" Target="../tags/tag1520.xml"/><Relationship Id="rId7" Type="http://schemas.openxmlformats.org/officeDocument/2006/relationships/slideMaster" Target="../slideMasters/slideMaster50.xml"/><Relationship Id="rId2" Type="http://schemas.openxmlformats.org/officeDocument/2006/relationships/tags" Target="../tags/tag1519.xml"/><Relationship Id="rId1" Type="http://schemas.openxmlformats.org/officeDocument/2006/relationships/vmlDrawing" Target="../drawings/vmlDrawing390.vml"/><Relationship Id="rId6" Type="http://schemas.openxmlformats.org/officeDocument/2006/relationships/tags" Target="../tags/tag1523.xml"/><Relationship Id="rId5" Type="http://schemas.openxmlformats.org/officeDocument/2006/relationships/tags" Target="../tags/tag1522.xml"/><Relationship Id="rId4" Type="http://schemas.openxmlformats.org/officeDocument/2006/relationships/tags" Target="../tags/tag152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5.xml.rels><?xml version="1.0" encoding="UTF-8" standalone="yes"?>
<Relationships xmlns="http://schemas.openxmlformats.org/package/2006/relationships"><Relationship Id="rId3" Type="http://schemas.openxmlformats.org/officeDocument/2006/relationships/oleObject" Target="../embeddings/oleObject412.bin"/><Relationship Id="rId2" Type="http://schemas.openxmlformats.org/officeDocument/2006/relationships/slideMaster" Target="../slideMasters/slideMaster50.xml"/><Relationship Id="rId1" Type="http://schemas.openxmlformats.org/officeDocument/2006/relationships/vmlDrawing" Target="../drawings/vmlDrawing391.v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3.xml"/><Relationship Id="rId7" Type="http://schemas.openxmlformats.org/officeDocument/2006/relationships/tags" Target="../tags/tag1537.xml"/><Relationship Id="rId12" Type="http://schemas.openxmlformats.org/officeDocument/2006/relationships/image" Target="../media/image5.png"/><Relationship Id="rId2" Type="http://schemas.openxmlformats.org/officeDocument/2006/relationships/tags" Target="../tags/tag1532.xml"/><Relationship Id="rId1" Type="http://schemas.openxmlformats.org/officeDocument/2006/relationships/vmlDrawing" Target="../drawings/vmlDrawing393.vml"/><Relationship Id="rId6" Type="http://schemas.openxmlformats.org/officeDocument/2006/relationships/tags" Target="../tags/tag1536.xml"/><Relationship Id="rId11" Type="http://schemas.openxmlformats.org/officeDocument/2006/relationships/image" Target="../media/image4.emf"/><Relationship Id="rId5" Type="http://schemas.openxmlformats.org/officeDocument/2006/relationships/tags" Target="../tags/tag1535.xml"/><Relationship Id="rId10" Type="http://schemas.openxmlformats.org/officeDocument/2006/relationships/oleObject" Target="../embeddings/oleObject414.bin"/><Relationship Id="rId4" Type="http://schemas.openxmlformats.org/officeDocument/2006/relationships/tags" Target="../tags/tag1534.xml"/><Relationship Id="rId9" Type="http://schemas.openxmlformats.org/officeDocument/2006/relationships/image" Target="../media/image3.jpeg"/></Relationships>
</file>

<file path=ppt/slideLayouts/_rels/slideLayout468.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9.xml"/><Relationship Id="rId7" Type="http://schemas.openxmlformats.org/officeDocument/2006/relationships/tags" Target="../tags/tag1543.xml"/><Relationship Id="rId12" Type="http://schemas.openxmlformats.org/officeDocument/2006/relationships/image" Target="../media/image4.emf"/><Relationship Id="rId2" Type="http://schemas.openxmlformats.org/officeDocument/2006/relationships/tags" Target="../tags/tag1538.xml"/><Relationship Id="rId1" Type="http://schemas.openxmlformats.org/officeDocument/2006/relationships/vmlDrawing" Target="../drawings/vmlDrawing394.vml"/><Relationship Id="rId6" Type="http://schemas.openxmlformats.org/officeDocument/2006/relationships/tags" Target="../tags/tag1542.xml"/><Relationship Id="rId11" Type="http://schemas.openxmlformats.org/officeDocument/2006/relationships/image" Target="../media/image5.png"/><Relationship Id="rId5" Type="http://schemas.openxmlformats.org/officeDocument/2006/relationships/tags" Target="../tags/tag1541.xml"/><Relationship Id="rId10" Type="http://schemas.openxmlformats.org/officeDocument/2006/relationships/oleObject" Target="../embeddings/oleObject415.bin"/><Relationship Id="rId4" Type="http://schemas.openxmlformats.org/officeDocument/2006/relationships/tags" Target="../tags/tag1540.xml"/><Relationship Id="rId9" Type="http://schemas.openxmlformats.org/officeDocument/2006/relationships/image" Target="../media/image6.jpeg"/></Relationships>
</file>

<file path=ppt/slideLayouts/_rels/slideLayout469.xml.rels><?xml version="1.0" encoding="UTF-8" standalone="yes"?>
<Relationships xmlns="http://schemas.openxmlformats.org/package/2006/relationships"><Relationship Id="rId3" Type="http://schemas.openxmlformats.org/officeDocument/2006/relationships/tags" Target="../tags/tag1545.xml"/><Relationship Id="rId7" Type="http://schemas.openxmlformats.org/officeDocument/2006/relationships/oleObject" Target="../embeddings/oleObject416.bin"/><Relationship Id="rId2" Type="http://schemas.openxmlformats.org/officeDocument/2006/relationships/tags" Target="../tags/tag1544.xml"/><Relationship Id="rId1" Type="http://schemas.openxmlformats.org/officeDocument/2006/relationships/vmlDrawing" Target="../drawings/vmlDrawing395.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6.xml"/><Relationship Id="rId1" Type="http://schemas.openxmlformats.org/officeDocument/2006/relationships/tags" Target="../tags/tag11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70.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7.xml"/><Relationship Id="rId1" Type="http://schemas.openxmlformats.org/officeDocument/2006/relationships/vmlDrawing" Target="../drawings/vmlDrawing396.vml"/><Relationship Id="rId4" Type="http://schemas.openxmlformats.org/officeDocument/2006/relationships/oleObject" Target="../embeddings/oleObject417.bin"/></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49.xml"/><Relationship Id="rId2" Type="http://schemas.openxmlformats.org/officeDocument/2006/relationships/tags" Target="../tags/tag1548.xml"/><Relationship Id="rId1" Type="http://schemas.openxmlformats.org/officeDocument/2006/relationships/vmlDrawing" Target="../drawings/vmlDrawing397.vml"/><Relationship Id="rId6" Type="http://schemas.openxmlformats.org/officeDocument/2006/relationships/oleObject" Target="../embeddings/oleObject418.bin"/><Relationship Id="rId5" Type="http://schemas.openxmlformats.org/officeDocument/2006/relationships/slideMaster" Target="../slideMasters/slideMaster51.xml"/><Relationship Id="rId4" Type="http://schemas.openxmlformats.org/officeDocument/2006/relationships/tags" Target="../tags/tag1550.xml"/></Relationships>
</file>

<file path=ppt/slideLayouts/_rels/slideLayout472.xml.rels><?xml version="1.0" encoding="UTF-8" standalone="yes"?>
<Relationships xmlns="http://schemas.openxmlformats.org/package/2006/relationships"><Relationship Id="rId3" Type="http://schemas.openxmlformats.org/officeDocument/2006/relationships/tags" Target="../tags/tag1552.xml"/><Relationship Id="rId2" Type="http://schemas.openxmlformats.org/officeDocument/2006/relationships/tags" Target="../tags/tag1551.xml"/><Relationship Id="rId1" Type="http://schemas.openxmlformats.org/officeDocument/2006/relationships/vmlDrawing" Target="../drawings/vmlDrawing398.vml"/><Relationship Id="rId6" Type="http://schemas.openxmlformats.org/officeDocument/2006/relationships/oleObject" Target="../embeddings/oleObject419.bin"/><Relationship Id="rId5" Type="http://schemas.openxmlformats.org/officeDocument/2006/relationships/slideMaster" Target="../slideMasters/slideMaster51.xml"/><Relationship Id="rId4" Type="http://schemas.openxmlformats.org/officeDocument/2006/relationships/tags" Target="../tags/tag1553.xml"/></Relationships>
</file>

<file path=ppt/slideLayouts/_rels/slideLayout473.xml.rels><?xml version="1.0" encoding="UTF-8" standalone="yes"?>
<Relationships xmlns="http://schemas.openxmlformats.org/package/2006/relationships"><Relationship Id="rId8" Type="http://schemas.openxmlformats.org/officeDocument/2006/relationships/oleObject" Target="../embeddings/oleObject420.bin"/><Relationship Id="rId3" Type="http://schemas.openxmlformats.org/officeDocument/2006/relationships/tags" Target="../tags/tag1555.xml"/><Relationship Id="rId7" Type="http://schemas.openxmlformats.org/officeDocument/2006/relationships/slideMaster" Target="../slideMasters/slideMaster51.xml"/><Relationship Id="rId2" Type="http://schemas.openxmlformats.org/officeDocument/2006/relationships/tags" Target="../tags/tag1554.xml"/><Relationship Id="rId1" Type="http://schemas.openxmlformats.org/officeDocument/2006/relationships/vmlDrawing" Target="../drawings/vmlDrawing399.vml"/><Relationship Id="rId6" Type="http://schemas.openxmlformats.org/officeDocument/2006/relationships/tags" Target="../tags/tag1558.xml"/><Relationship Id="rId5" Type="http://schemas.openxmlformats.org/officeDocument/2006/relationships/tags" Target="../tags/tag1557.xml"/><Relationship Id="rId4" Type="http://schemas.openxmlformats.org/officeDocument/2006/relationships/tags" Target="../tags/tag155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5.xml.rels><?xml version="1.0" encoding="UTF-8" standalone="yes"?>
<Relationships xmlns="http://schemas.openxmlformats.org/package/2006/relationships"><Relationship Id="rId3" Type="http://schemas.openxmlformats.org/officeDocument/2006/relationships/oleObject" Target="../embeddings/oleObject421.bin"/><Relationship Id="rId2" Type="http://schemas.openxmlformats.org/officeDocument/2006/relationships/slideMaster" Target="../slideMasters/slideMaster51.xml"/><Relationship Id="rId1" Type="http://schemas.openxmlformats.org/officeDocument/2006/relationships/vmlDrawing" Target="../drawings/vmlDrawing400.v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15.xml"/><Relationship Id="rId7" Type="http://schemas.openxmlformats.org/officeDocument/2006/relationships/image" Target="../media/image48.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Master" Target="../slideMasters/slideMaster6.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vmlDrawing" Target="../drawings/vmlDrawing28.vml"/><Relationship Id="rId6" Type="http://schemas.openxmlformats.org/officeDocument/2006/relationships/tags" Target="../tags/tag130.xml"/><Relationship Id="rId11" Type="http://schemas.openxmlformats.org/officeDocument/2006/relationships/image" Target="../media/image4.emf"/><Relationship Id="rId5" Type="http://schemas.openxmlformats.org/officeDocument/2006/relationships/tags" Target="../tags/tag129.xml"/><Relationship Id="rId10" Type="http://schemas.openxmlformats.org/officeDocument/2006/relationships/oleObject" Target="../embeddings/oleObject30.bin"/><Relationship Id="rId4" Type="http://schemas.openxmlformats.org/officeDocument/2006/relationships/tags" Target="../tags/tag128.xml"/><Relationship Id="rId9" Type="http://schemas.openxmlformats.org/officeDocument/2006/relationships/image" Target="../media/image47.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4.emf"/><Relationship Id="rId2" Type="http://schemas.openxmlformats.org/officeDocument/2006/relationships/tags" Target="../tags/tag132.xml"/><Relationship Id="rId1" Type="http://schemas.openxmlformats.org/officeDocument/2006/relationships/vmlDrawing" Target="../drawings/vmlDrawing29.vml"/><Relationship Id="rId6" Type="http://schemas.openxmlformats.org/officeDocument/2006/relationships/tags" Target="../tags/tag136.xml"/><Relationship Id="rId11" Type="http://schemas.openxmlformats.org/officeDocument/2006/relationships/image" Target="../media/image5.png"/><Relationship Id="rId5" Type="http://schemas.openxmlformats.org/officeDocument/2006/relationships/tags" Target="../tags/tag135.xml"/><Relationship Id="rId10" Type="http://schemas.openxmlformats.org/officeDocument/2006/relationships/oleObject" Target="../embeddings/oleObject31.bin"/><Relationship Id="rId4" Type="http://schemas.openxmlformats.org/officeDocument/2006/relationships/tags" Target="../tags/tag134.xml"/><Relationship Id="rId9" Type="http://schemas.openxmlformats.org/officeDocument/2006/relationships/image" Target="../media/image6.jpe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8.xml"/><Relationship Id="rId1" Type="http://schemas.openxmlformats.org/officeDocument/2006/relationships/vmlDrawing" Target="../drawings/vmlDrawing30.vml"/><Relationship Id="rId4" Type="http://schemas.openxmlformats.org/officeDocument/2006/relationships/oleObject" Target="../embeddings/oleObject32.bin"/></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vmlDrawing" Target="../drawings/vmlDrawing31.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14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32.vml"/><Relationship Id="rId6" Type="http://schemas.openxmlformats.org/officeDocument/2006/relationships/oleObject" Target="../embeddings/oleObject34.bin"/><Relationship Id="rId5" Type="http://schemas.openxmlformats.org/officeDocument/2006/relationships/slideMaster" Target="../slideMasters/slideMaster7.xml"/><Relationship Id="rId4" Type="http://schemas.openxmlformats.org/officeDocument/2006/relationships/tags" Target="../tags/tag144.xml"/></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146.xml"/><Relationship Id="rId7" Type="http://schemas.openxmlformats.org/officeDocument/2006/relationships/slideMaster" Target="../slideMasters/slideMaster7.xml"/><Relationship Id="rId2" Type="http://schemas.openxmlformats.org/officeDocument/2006/relationships/tags" Target="../tags/tag145.xml"/><Relationship Id="rId1" Type="http://schemas.openxmlformats.org/officeDocument/2006/relationships/vmlDrawing" Target="../drawings/vmlDrawing33.v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52.xml"/><Relationship Id="rId7" Type="http://schemas.openxmlformats.org/officeDocument/2006/relationships/image" Target="../media/image48.jpe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7.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7.xml"/><Relationship Id="rId1" Type="http://schemas.openxmlformats.org/officeDocument/2006/relationships/tags" Target="../tags/tag155.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8.xml"/><Relationship Id="rId7" Type="http://schemas.openxmlformats.org/officeDocument/2006/relationships/image" Target="../media/image2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image" Target="../media/image8.jpeg"/><Relationship Id="rId4" Type="http://schemas.openxmlformats.org/officeDocument/2006/relationships/oleObject" Target="../embeddings/oleObject37.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7.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8.jpeg"/></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8.xml"/><Relationship Id="rId1" Type="http://schemas.openxmlformats.org/officeDocument/2006/relationships/vmlDrawing" Target="../drawings/vmlDrawing38.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59.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5.png"/><Relationship Id="rId2" Type="http://schemas.openxmlformats.org/officeDocument/2006/relationships/tags" Target="../tags/tag177.xml"/><Relationship Id="rId1" Type="http://schemas.openxmlformats.org/officeDocument/2006/relationships/vmlDrawing" Target="../drawings/vmlDrawing40.vml"/><Relationship Id="rId6" Type="http://schemas.openxmlformats.org/officeDocument/2006/relationships/tags" Target="../tags/tag181.xml"/><Relationship Id="rId11" Type="http://schemas.openxmlformats.org/officeDocument/2006/relationships/image" Target="../media/image4.emf"/><Relationship Id="rId5" Type="http://schemas.openxmlformats.org/officeDocument/2006/relationships/tags" Target="../tags/tag180.xml"/><Relationship Id="rId10" Type="http://schemas.openxmlformats.org/officeDocument/2006/relationships/oleObject" Target="../embeddings/oleObject46.bin"/><Relationship Id="rId4" Type="http://schemas.openxmlformats.org/officeDocument/2006/relationships/tags" Target="../tags/tag179.xml"/><Relationship Id="rId9"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4.emf"/><Relationship Id="rId2" Type="http://schemas.openxmlformats.org/officeDocument/2006/relationships/tags" Target="../tags/tag183.xml"/><Relationship Id="rId1" Type="http://schemas.openxmlformats.org/officeDocument/2006/relationships/vmlDrawing" Target="../drawings/vmlDrawing41.vml"/><Relationship Id="rId6" Type="http://schemas.openxmlformats.org/officeDocument/2006/relationships/tags" Target="../tags/tag187.xml"/><Relationship Id="rId11" Type="http://schemas.openxmlformats.org/officeDocument/2006/relationships/image" Target="../media/image5.png"/><Relationship Id="rId5" Type="http://schemas.openxmlformats.org/officeDocument/2006/relationships/tags" Target="../tags/tag186.xml"/><Relationship Id="rId10" Type="http://schemas.openxmlformats.org/officeDocument/2006/relationships/oleObject" Target="../embeddings/oleObject47.bin"/><Relationship Id="rId4" Type="http://schemas.openxmlformats.org/officeDocument/2006/relationships/tags" Target="../tags/tag185.xml"/><Relationship Id="rId9" Type="http://schemas.openxmlformats.org/officeDocument/2006/relationships/image" Target="../media/image6.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oleObject" Target="../embeddings/oleObject48.bin"/><Relationship Id="rId2" Type="http://schemas.openxmlformats.org/officeDocument/2006/relationships/tags" Target="../tags/tag189.xml"/><Relationship Id="rId1" Type="http://schemas.openxmlformats.org/officeDocument/2006/relationships/vmlDrawing" Target="../drawings/vmlDrawing42.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1.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2.xml"/><Relationship Id="rId1" Type="http://schemas.openxmlformats.org/officeDocument/2006/relationships/vmlDrawing" Target="../drawings/vmlDrawing43.vml"/><Relationship Id="rId4" Type="http://schemas.openxmlformats.org/officeDocument/2006/relationships/oleObject" Target="../embeddings/oleObject49.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vmlDrawing" Target="../drawings/vmlDrawing44.vml"/><Relationship Id="rId6" Type="http://schemas.openxmlformats.org/officeDocument/2006/relationships/oleObject" Target="../embeddings/oleObject50.bin"/><Relationship Id="rId5" Type="http://schemas.openxmlformats.org/officeDocument/2006/relationships/slideMaster" Target="../slideMasters/slideMaster9.xml"/><Relationship Id="rId4" Type="http://schemas.openxmlformats.org/officeDocument/2006/relationships/tags" Target="../tags/tag195.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vmlDrawing" Target="../drawings/vmlDrawing45.vml"/><Relationship Id="rId6" Type="http://schemas.openxmlformats.org/officeDocument/2006/relationships/oleObject" Target="../embeddings/oleObject51.bin"/><Relationship Id="rId5" Type="http://schemas.openxmlformats.org/officeDocument/2006/relationships/slideMaster" Target="../slideMasters/slideMaster9.xml"/><Relationship Id="rId4" Type="http://schemas.openxmlformats.org/officeDocument/2006/relationships/tags" Target="../tags/tag198.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tags" Target="../tags/tag200.xml"/><Relationship Id="rId7" Type="http://schemas.openxmlformats.org/officeDocument/2006/relationships/slideMaster" Target="../slideMasters/slideMaster9.xml"/><Relationship Id="rId2" Type="http://schemas.openxmlformats.org/officeDocument/2006/relationships/tags" Target="../tags/tag199.xml"/><Relationship Id="rId1" Type="http://schemas.openxmlformats.org/officeDocument/2006/relationships/vmlDrawing" Target="../drawings/vmlDrawing46.v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9.xml"/><Relationship Id="rId1" Type="http://schemas.openxmlformats.org/officeDocument/2006/relationships/vmlDrawing" Target="../drawings/vmlDrawing47.v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10.xml"/><Relationship Id="rId7" Type="http://schemas.openxmlformats.org/officeDocument/2006/relationships/image" Target="../media/image20.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7.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8.jpeg"/></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5.xml"/><Relationship Id="rId1" Type="http://schemas.openxmlformats.org/officeDocument/2006/relationships/vmlDrawing" Target="../drawings/vmlDrawing51.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59.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5.png"/><Relationship Id="rId2" Type="http://schemas.openxmlformats.org/officeDocument/2006/relationships/tags" Target="../tags/tag224.xml"/><Relationship Id="rId1" Type="http://schemas.openxmlformats.org/officeDocument/2006/relationships/vmlDrawing" Target="../drawings/vmlDrawing53.vml"/><Relationship Id="rId6" Type="http://schemas.openxmlformats.org/officeDocument/2006/relationships/tags" Target="../tags/tag228.xml"/><Relationship Id="rId11" Type="http://schemas.openxmlformats.org/officeDocument/2006/relationships/image" Target="../media/image4.emf"/><Relationship Id="rId5" Type="http://schemas.openxmlformats.org/officeDocument/2006/relationships/tags" Target="../tags/tag227.xml"/><Relationship Id="rId10" Type="http://schemas.openxmlformats.org/officeDocument/2006/relationships/oleObject" Target="../embeddings/oleObject62.bin"/><Relationship Id="rId4" Type="http://schemas.openxmlformats.org/officeDocument/2006/relationships/tags" Target="../tags/tag226.xml"/><Relationship Id="rId9" Type="http://schemas.openxmlformats.org/officeDocument/2006/relationships/image" Target="../media/image3.jpeg"/></Relationships>
</file>

<file path=ppt/slideLayouts/_rels/slideLayout84.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4.emf"/><Relationship Id="rId2" Type="http://schemas.openxmlformats.org/officeDocument/2006/relationships/tags" Target="../tags/tag230.xml"/><Relationship Id="rId1" Type="http://schemas.openxmlformats.org/officeDocument/2006/relationships/vmlDrawing" Target="../drawings/vmlDrawing54.vml"/><Relationship Id="rId6" Type="http://schemas.openxmlformats.org/officeDocument/2006/relationships/tags" Target="../tags/tag234.xml"/><Relationship Id="rId11" Type="http://schemas.openxmlformats.org/officeDocument/2006/relationships/image" Target="../media/image5.png"/><Relationship Id="rId5" Type="http://schemas.openxmlformats.org/officeDocument/2006/relationships/tags" Target="../tags/tag233.xml"/><Relationship Id="rId10" Type="http://schemas.openxmlformats.org/officeDocument/2006/relationships/oleObject" Target="../embeddings/oleObject63.bin"/><Relationship Id="rId4" Type="http://schemas.openxmlformats.org/officeDocument/2006/relationships/tags" Target="../tags/tag232.xml"/><Relationship Id="rId9" Type="http://schemas.openxmlformats.org/officeDocument/2006/relationships/image" Target="../media/image6.jpeg"/></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oleObject" Target="../embeddings/oleObject64.bin"/><Relationship Id="rId2" Type="http://schemas.openxmlformats.org/officeDocument/2006/relationships/tags" Target="../tags/tag236.xml"/><Relationship Id="rId1" Type="http://schemas.openxmlformats.org/officeDocument/2006/relationships/vmlDrawing" Target="../drawings/vmlDrawing55.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8.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9.xml"/><Relationship Id="rId1" Type="http://schemas.openxmlformats.org/officeDocument/2006/relationships/vmlDrawing" Target="../drawings/vmlDrawing56.vml"/><Relationship Id="rId4" Type="http://schemas.openxmlformats.org/officeDocument/2006/relationships/oleObject" Target="../embeddings/oleObject65.bin"/></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vmlDrawing" Target="../drawings/vmlDrawing57.vml"/><Relationship Id="rId6" Type="http://schemas.openxmlformats.org/officeDocument/2006/relationships/oleObject" Target="../embeddings/oleObject66.bin"/><Relationship Id="rId5" Type="http://schemas.openxmlformats.org/officeDocument/2006/relationships/slideMaster" Target="../slideMasters/slideMaster11.xml"/><Relationship Id="rId4" Type="http://schemas.openxmlformats.org/officeDocument/2006/relationships/tags" Target="../tags/tag242.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vmlDrawing" Target="../drawings/vmlDrawing58.vml"/><Relationship Id="rId6" Type="http://schemas.openxmlformats.org/officeDocument/2006/relationships/oleObject" Target="../embeddings/oleObject67.bin"/><Relationship Id="rId5" Type="http://schemas.openxmlformats.org/officeDocument/2006/relationships/slideMaster" Target="../slideMasters/slideMaster11.xml"/><Relationship Id="rId4" Type="http://schemas.openxmlformats.org/officeDocument/2006/relationships/tags" Target="../tags/tag245.xml"/></Relationships>
</file>

<file path=ppt/slideLayouts/_rels/slideLayout8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247.xml"/><Relationship Id="rId7" Type="http://schemas.openxmlformats.org/officeDocument/2006/relationships/slideMaster" Target="../slideMasters/slideMaster11.xml"/><Relationship Id="rId2" Type="http://schemas.openxmlformats.org/officeDocument/2006/relationships/tags" Target="../tags/tag246.xml"/><Relationship Id="rId1" Type="http://schemas.openxmlformats.org/officeDocument/2006/relationships/vmlDrawing" Target="../drawings/vmlDrawing59.v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11.xml"/><Relationship Id="rId1" Type="http://schemas.openxmlformats.org/officeDocument/2006/relationships/vmlDrawing" Target="../drawings/vmlDrawing60.v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5.png"/><Relationship Id="rId2" Type="http://schemas.openxmlformats.org/officeDocument/2006/relationships/tags" Target="../tags/tag259.xml"/><Relationship Id="rId1" Type="http://schemas.openxmlformats.org/officeDocument/2006/relationships/vmlDrawing" Target="../drawings/vmlDrawing62.vml"/><Relationship Id="rId6" Type="http://schemas.openxmlformats.org/officeDocument/2006/relationships/tags" Target="../tags/tag263.xml"/><Relationship Id="rId11" Type="http://schemas.openxmlformats.org/officeDocument/2006/relationships/image" Target="../media/image4.emf"/><Relationship Id="rId5" Type="http://schemas.openxmlformats.org/officeDocument/2006/relationships/tags" Target="../tags/tag262.xml"/><Relationship Id="rId10" Type="http://schemas.openxmlformats.org/officeDocument/2006/relationships/oleObject" Target="../embeddings/oleObject71.bin"/><Relationship Id="rId4" Type="http://schemas.openxmlformats.org/officeDocument/2006/relationships/tags" Target="../tags/tag261.xml"/><Relationship Id="rId9" Type="http://schemas.openxmlformats.org/officeDocument/2006/relationships/image" Target="../media/image3.jpeg"/></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image" Target="../media/image4.emf"/><Relationship Id="rId2" Type="http://schemas.openxmlformats.org/officeDocument/2006/relationships/tags" Target="../tags/tag265.xml"/><Relationship Id="rId1" Type="http://schemas.openxmlformats.org/officeDocument/2006/relationships/vmlDrawing" Target="../drawings/vmlDrawing63.vml"/><Relationship Id="rId6" Type="http://schemas.openxmlformats.org/officeDocument/2006/relationships/tags" Target="../tags/tag269.xml"/><Relationship Id="rId11" Type="http://schemas.openxmlformats.org/officeDocument/2006/relationships/image" Target="../media/image5.png"/><Relationship Id="rId5" Type="http://schemas.openxmlformats.org/officeDocument/2006/relationships/tags" Target="../tags/tag268.xml"/><Relationship Id="rId10" Type="http://schemas.openxmlformats.org/officeDocument/2006/relationships/oleObject" Target="../embeddings/oleObject72.bin"/><Relationship Id="rId4" Type="http://schemas.openxmlformats.org/officeDocument/2006/relationships/tags" Target="../tags/tag267.xml"/><Relationship Id="rId9" Type="http://schemas.openxmlformats.org/officeDocument/2006/relationships/image" Target="../media/image6.jpeg"/></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oleObject" Target="../embeddings/oleObject73.bin"/><Relationship Id="rId2" Type="http://schemas.openxmlformats.org/officeDocument/2006/relationships/tags" Target="../tags/tag271.xml"/><Relationship Id="rId1" Type="http://schemas.openxmlformats.org/officeDocument/2006/relationships/vmlDrawing" Target="../drawings/vmlDrawing64.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3.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4.xml"/><Relationship Id="rId1" Type="http://schemas.openxmlformats.org/officeDocument/2006/relationships/vmlDrawing" Target="../drawings/vmlDrawing65.vml"/><Relationship Id="rId4" Type="http://schemas.openxmlformats.org/officeDocument/2006/relationships/oleObject" Target="../embeddings/oleObject74.bin"/></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vmlDrawing" Target="../drawings/vmlDrawing66.vml"/><Relationship Id="rId6" Type="http://schemas.openxmlformats.org/officeDocument/2006/relationships/oleObject" Target="../embeddings/oleObject75.bin"/><Relationship Id="rId5" Type="http://schemas.openxmlformats.org/officeDocument/2006/relationships/slideMaster" Target="../slideMasters/slideMaster12.xml"/><Relationship Id="rId4" Type="http://schemas.openxmlformats.org/officeDocument/2006/relationships/tags" Target="../tags/tag277.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vmlDrawing" Target="../drawings/vmlDrawing67.vml"/><Relationship Id="rId6" Type="http://schemas.openxmlformats.org/officeDocument/2006/relationships/oleObject" Target="../embeddings/oleObject76.bin"/><Relationship Id="rId5" Type="http://schemas.openxmlformats.org/officeDocument/2006/relationships/slideMaster" Target="../slideMasters/slideMaster12.xml"/><Relationship Id="rId4" Type="http://schemas.openxmlformats.org/officeDocument/2006/relationships/tags" Target="../tags/tag280.xml"/></Relationships>
</file>

<file path=ppt/slideLayouts/_rels/slideLayout99.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tags" Target="../tags/tag282.xml"/><Relationship Id="rId7" Type="http://schemas.openxmlformats.org/officeDocument/2006/relationships/slideMaster" Target="../slideMasters/slideMaster12.xml"/><Relationship Id="rId2" Type="http://schemas.openxmlformats.org/officeDocument/2006/relationships/tags" Target="../tags/tag281.xml"/><Relationship Id="rId1" Type="http://schemas.openxmlformats.org/officeDocument/2006/relationships/vmlDrawing" Target="../drawings/vmlDrawing68.v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p14="http://schemas.microsoft.com/office/powerpoint/2010/main" xmlns=""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1319938"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13199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 xmlns:p14="http://schemas.microsoft.com/office/powerpoint/2010/main" val="18613652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41438946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xmlns="" val="316324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8.vml"/><Relationship Id="rId13" Type="http://schemas.openxmlformats.org/officeDocument/2006/relationships/tags" Target="../tags/tag208.xml"/><Relationship Id="rId3" Type="http://schemas.openxmlformats.org/officeDocument/2006/relationships/slideLayout" Target="../slideLayouts/slideLayout79.xml"/><Relationship Id="rId7" Type="http://schemas.openxmlformats.org/officeDocument/2006/relationships/theme" Target="../theme/theme10.xml"/><Relationship Id="rId12" Type="http://schemas.openxmlformats.org/officeDocument/2006/relationships/tags" Target="../tags/tag207.xml"/><Relationship Id="rId17" Type="http://schemas.openxmlformats.org/officeDocument/2006/relationships/image" Target="../media/image2.png"/><Relationship Id="rId2" Type="http://schemas.openxmlformats.org/officeDocument/2006/relationships/slideLayout" Target="../slideLayouts/slideLayout78.xml"/><Relationship Id="rId16"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ags" Target="../tags/tag206.xml"/><Relationship Id="rId5" Type="http://schemas.openxmlformats.org/officeDocument/2006/relationships/slideLayout" Target="../slideLayouts/slideLayout81.xml"/><Relationship Id="rId15" Type="http://schemas.openxmlformats.org/officeDocument/2006/relationships/tags" Target="../tags/tag210.xml"/><Relationship Id="rId10" Type="http://schemas.openxmlformats.org/officeDocument/2006/relationships/tags" Target="../tags/tag205.xml"/><Relationship Id="rId4" Type="http://schemas.openxmlformats.org/officeDocument/2006/relationships/slideLayout" Target="../slideLayouts/slideLayout80.xml"/><Relationship Id="rId9" Type="http://schemas.openxmlformats.org/officeDocument/2006/relationships/tags" Target="../tags/tag204.xml"/><Relationship Id="rId14" Type="http://schemas.openxmlformats.org/officeDocument/2006/relationships/tags" Target="../tags/tag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ags" Target="../tags/tag216.xml"/><Relationship Id="rId18" Type="http://schemas.openxmlformats.org/officeDocument/2006/relationships/tags" Target="../tags/tag221.xml"/><Relationship Id="rId3" Type="http://schemas.openxmlformats.org/officeDocument/2006/relationships/slideLayout" Target="../slideLayouts/slideLayout85.xml"/><Relationship Id="rId21" Type="http://schemas.openxmlformats.org/officeDocument/2006/relationships/oleObject" Target="../embeddings/oleObject61.bin"/><Relationship Id="rId7" Type="http://schemas.openxmlformats.org/officeDocument/2006/relationships/slideLayout" Target="../slideLayouts/slideLayout89.xml"/><Relationship Id="rId12" Type="http://schemas.openxmlformats.org/officeDocument/2006/relationships/vmlDrawing" Target="../drawings/vmlDrawing52.vml"/><Relationship Id="rId17" Type="http://schemas.openxmlformats.org/officeDocument/2006/relationships/tags" Target="../tags/tag220.xml"/><Relationship Id="rId2" Type="http://schemas.openxmlformats.org/officeDocument/2006/relationships/slideLayout" Target="../slideLayouts/slideLayout84.xml"/><Relationship Id="rId16" Type="http://schemas.openxmlformats.org/officeDocument/2006/relationships/tags" Target="../tags/tag219.xml"/><Relationship Id="rId20" Type="http://schemas.openxmlformats.org/officeDocument/2006/relationships/tags" Target="../tags/tag223.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11.xml"/><Relationship Id="rId5" Type="http://schemas.openxmlformats.org/officeDocument/2006/relationships/slideLayout" Target="../slideLayouts/slideLayout87.xml"/><Relationship Id="rId15" Type="http://schemas.openxmlformats.org/officeDocument/2006/relationships/tags" Target="../tags/tag218.xml"/><Relationship Id="rId10" Type="http://schemas.openxmlformats.org/officeDocument/2006/relationships/slideLayout" Target="../slideLayouts/slideLayout92.xml"/><Relationship Id="rId19" Type="http://schemas.openxmlformats.org/officeDocument/2006/relationships/tags" Target="../tags/tag22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ags" Target="../tags/tag217.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ags" Target="../tags/tag251.xml"/><Relationship Id="rId18" Type="http://schemas.openxmlformats.org/officeDocument/2006/relationships/tags" Target="../tags/tag256.xml"/><Relationship Id="rId3" Type="http://schemas.openxmlformats.org/officeDocument/2006/relationships/slideLayout" Target="../slideLayouts/slideLayout95.xml"/><Relationship Id="rId21" Type="http://schemas.openxmlformats.org/officeDocument/2006/relationships/oleObject" Target="../embeddings/oleObject70.bin"/><Relationship Id="rId7" Type="http://schemas.openxmlformats.org/officeDocument/2006/relationships/slideLayout" Target="../slideLayouts/slideLayout99.xml"/><Relationship Id="rId12" Type="http://schemas.openxmlformats.org/officeDocument/2006/relationships/vmlDrawing" Target="../drawings/vmlDrawing61.vml"/><Relationship Id="rId17" Type="http://schemas.openxmlformats.org/officeDocument/2006/relationships/tags" Target="../tags/tag255.xml"/><Relationship Id="rId2" Type="http://schemas.openxmlformats.org/officeDocument/2006/relationships/slideLayout" Target="../slideLayouts/slideLayout94.xml"/><Relationship Id="rId16" Type="http://schemas.openxmlformats.org/officeDocument/2006/relationships/tags" Target="../tags/tag254.xml"/><Relationship Id="rId20" Type="http://schemas.openxmlformats.org/officeDocument/2006/relationships/tags" Target="../tags/tag25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12.xml"/><Relationship Id="rId5" Type="http://schemas.openxmlformats.org/officeDocument/2006/relationships/slideLayout" Target="../slideLayouts/slideLayout97.xml"/><Relationship Id="rId15" Type="http://schemas.openxmlformats.org/officeDocument/2006/relationships/tags" Target="../tags/tag253.xml"/><Relationship Id="rId10" Type="http://schemas.openxmlformats.org/officeDocument/2006/relationships/slideLayout" Target="../slideLayouts/slideLayout102.xml"/><Relationship Id="rId19" Type="http://schemas.openxmlformats.org/officeDocument/2006/relationships/tags" Target="../tags/tag25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ags" Target="../tags/tag252.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ags" Target="../tags/tag286.xml"/><Relationship Id="rId18" Type="http://schemas.openxmlformats.org/officeDocument/2006/relationships/tags" Target="../tags/tag291.xml"/><Relationship Id="rId3" Type="http://schemas.openxmlformats.org/officeDocument/2006/relationships/slideLayout" Target="../slideLayouts/slideLayout105.xml"/><Relationship Id="rId21" Type="http://schemas.openxmlformats.org/officeDocument/2006/relationships/oleObject" Target="../embeddings/oleObject79.bin"/><Relationship Id="rId7" Type="http://schemas.openxmlformats.org/officeDocument/2006/relationships/slideLayout" Target="../slideLayouts/slideLayout109.xml"/><Relationship Id="rId12" Type="http://schemas.openxmlformats.org/officeDocument/2006/relationships/vmlDrawing" Target="../drawings/vmlDrawing70.vml"/><Relationship Id="rId17" Type="http://schemas.openxmlformats.org/officeDocument/2006/relationships/tags" Target="../tags/tag290.xml"/><Relationship Id="rId2" Type="http://schemas.openxmlformats.org/officeDocument/2006/relationships/slideLayout" Target="../slideLayouts/slideLayout104.xml"/><Relationship Id="rId16" Type="http://schemas.openxmlformats.org/officeDocument/2006/relationships/tags" Target="../tags/tag289.xml"/><Relationship Id="rId20" Type="http://schemas.openxmlformats.org/officeDocument/2006/relationships/tags" Target="../tags/tag29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heme" Target="../theme/theme13.xml"/><Relationship Id="rId5" Type="http://schemas.openxmlformats.org/officeDocument/2006/relationships/slideLayout" Target="../slideLayouts/slideLayout107.xml"/><Relationship Id="rId15" Type="http://schemas.openxmlformats.org/officeDocument/2006/relationships/tags" Target="../tags/tag288.xml"/><Relationship Id="rId10" Type="http://schemas.openxmlformats.org/officeDocument/2006/relationships/slideLayout" Target="../slideLayouts/slideLayout112.xml"/><Relationship Id="rId19" Type="http://schemas.openxmlformats.org/officeDocument/2006/relationships/tags" Target="../tags/tag29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ags" Target="../tags/tag287.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21.xml"/><Relationship Id="rId18" Type="http://schemas.openxmlformats.org/officeDocument/2006/relationships/tags" Target="../tags/tag326.xml"/><Relationship Id="rId3" Type="http://schemas.openxmlformats.org/officeDocument/2006/relationships/slideLayout" Target="../slideLayouts/slideLayout115.xml"/><Relationship Id="rId21" Type="http://schemas.openxmlformats.org/officeDocument/2006/relationships/oleObject" Target="../embeddings/oleObject88.bin"/><Relationship Id="rId7" Type="http://schemas.openxmlformats.org/officeDocument/2006/relationships/slideLayout" Target="../slideLayouts/slideLayout119.xml"/><Relationship Id="rId12" Type="http://schemas.openxmlformats.org/officeDocument/2006/relationships/vmlDrawing" Target="../drawings/vmlDrawing79.vml"/><Relationship Id="rId17" Type="http://schemas.openxmlformats.org/officeDocument/2006/relationships/tags" Target="../tags/tag325.xml"/><Relationship Id="rId2" Type="http://schemas.openxmlformats.org/officeDocument/2006/relationships/slideLayout" Target="../slideLayouts/slideLayout114.xml"/><Relationship Id="rId16" Type="http://schemas.openxmlformats.org/officeDocument/2006/relationships/tags" Target="../tags/tag324.xml"/><Relationship Id="rId20" Type="http://schemas.openxmlformats.org/officeDocument/2006/relationships/tags" Target="../tags/tag3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theme" Target="../theme/theme14.xml"/><Relationship Id="rId5" Type="http://schemas.openxmlformats.org/officeDocument/2006/relationships/slideLayout" Target="../slideLayouts/slideLayout117.xml"/><Relationship Id="rId15" Type="http://schemas.openxmlformats.org/officeDocument/2006/relationships/tags" Target="../tags/tag323.xml"/><Relationship Id="rId10" Type="http://schemas.openxmlformats.org/officeDocument/2006/relationships/slideLayout" Target="../slideLayouts/slideLayout122.xml"/><Relationship Id="rId19" Type="http://schemas.openxmlformats.org/officeDocument/2006/relationships/tags" Target="../tags/tag32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22.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8.vml"/><Relationship Id="rId13" Type="http://schemas.openxmlformats.org/officeDocument/2006/relationships/tags" Target="../tags/tag360.xml"/><Relationship Id="rId3" Type="http://schemas.openxmlformats.org/officeDocument/2006/relationships/slideLayout" Target="../slideLayouts/slideLayout125.xml"/><Relationship Id="rId7" Type="http://schemas.openxmlformats.org/officeDocument/2006/relationships/theme" Target="../theme/theme15.xml"/><Relationship Id="rId12" Type="http://schemas.openxmlformats.org/officeDocument/2006/relationships/tags" Target="../tags/tag359.xml"/><Relationship Id="rId17" Type="http://schemas.openxmlformats.org/officeDocument/2006/relationships/image" Target="../media/image2.png"/><Relationship Id="rId2" Type="http://schemas.openxmlformats.org/officeDocument/2006/relationships/slideLayout" Target="../slideLayouts/slideLayout124.xml"/><Relationship Id="rId16" Type="http://schemas.openxmlformats.org/officeDocument/2006/relationships/oleObject" Target="../embeddings/oleObject97.bin"/><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tags" Target="../tags/tag358.xml"/><Relationship Id="rId5" Type="http://schemas.openxmlformats.org/officeDocument/2006/relationships/slideLayout" Target="../slideLayouts/slideLayout127.xml"/><Relationship Id="rId15" Type="http://schemas.openxmlformats.org/officeDocument/2006/relationships/tags" Target="../tags/tag362.xml"/><Relationship Id="rId10" Type="http://schemas.openxmlformats.org/officeDocument/2006/relationships/tags" Target="../tags/tag357.xml"/><Relationship Id="rId4" Type="http://schemas.openxmlformats.org/officeDocument/2006/relationships/slideLayout" Target="../slideLayouts/slideLayout126.xml"/><Relationship Id="rId9" Type="http://schemas.openxmlformats.org/officeDocument/2006/relationships/tags" Target="../tags/tag356.xml"/><Relationship Id="rId14" Type="http://schemas.openxmlformats.org/officeDocument/2006/relationships/tags" Target="../tags/tag36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tags" Target="../tags/tag368.xml"/><Relationship Id="rId18" Type="http://schemas.openxmlformats.org/officeDocument/2006/relationships/tags" Target="../tags/tag373.xml"/><Relationship Id="rId3" Type="http://schemas.openxmlformats.org/officeDocument/2006/relationships/slideLayout" Target="../slideLayouts/slideLayout131.xml"/><Relationship Id="rId21" Type="http://schemas.openxmlformats.org/officeDocument/2006/relationships/oleObject" Target="../embeddings/oleObject104.bin"/><Relationship Id="rId7" Type="http://schemas.openxmlformats.org/officeDocument/2006/relationships/slideLayout" Target="../slideLayouts/slideLayout135.xml"/><Relationship Id="rId12" Type="http://schemas.openxmlformats.org/officeDocument/2006/relationships/vmlDrawing" Target="../drawings/vmlDrawing92.vml"/><Relationship Id="rId17" Type="http://schemas.openxmlformats.org/officeDocument/2006/relationships/tags" Target="../tags/tag372.xml"/><Relationship Id="rId2" Type="http://schemas.openxmlformats.org/officeDocument/2006/relationships/slideLayout" Target="../slideLayouts/slideLayout130.xml"/><Relationship Id="rId16" Type="http://schemas.openxmlformats.org/officeDocument/2006/relationships/tags" Target="../tags/tag371.xml"/><Relationship Id="rId20" Type="http://schemas.openxmlformats.org/officeDocument/2006/relationships/tags" Target="../tags/tag375.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heme" Target="../theme/theme16.xml"/><Relationship Id="rId5" Type="http://schemas.openxmlformats.org/officeDocument/2006/relationships/slideLayout" Target="../slideLayouts/slideLayout133.xml"/><Relationship Id="rId15" Type="http://schemas.openxmlformats.org/officeDocument/2006/relationships/tags" Target="../tags/tag370.xml"/><Relationship Id="rId10" Type="http://schemas.openxmlformats.org/officeDocument/2006/relationships/slideLayout" Target="../slideLayouts/slideLayout138.xml"/><Relationship Id="rId19" Type="http://schemas.openxmlformats.org/officeDocument/2006/relationships/tags" Target="../tags/tag374.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tags" Target="../tags/tag369.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ags" Target="../tags/tag403.xml"/><Relationship Id="rId18" Type="http://schemas.openxmlformats.org/officeDocument/2006/relationships/tags" Target="../tags/tag408.xml"/><Relationship Id="rId3" Type="http://schemas.openxmlformats.org/officeDocument/2006/relationships/slideLayout" Target="../slideLayouts/slideLayout141.xml"/><Relationship Id="rId21" Type="http://schemas.openxmlformats.org/officeDocument/2006/relationships/oleObject" Target="../embeddings/oleObject113.bin"/><Relationship Id="rId7" Type="http://schemas.openxmlformats.org/officeDocument/2006/relationships/slideLayout" Target="../slideLayouts/slideLayout145.xml"/><Relationship Id="rId12" Type="http://schemas.openxmlformats.org/officeDocument/2006/relationships/vmlDrawing" Target="../drawings/vmlDrawing101.vml"/><Relationship Id="rId17" Type="http://schemas.openxmlformats.org/officeDocument/2006/relationships/tags" Target="../tags/tag407.xml"/><Relationship Id="rId2" Type="http://schemas.openxmlformats.org/officeDocument/2006/relationships/slideLayout" Target="../slideLayouts/slideLayout140.xml"/><Relationship Id="rId16" Type="http://schemas.openxmlformats.org/officeDocument/2006/relationships/tags" Target="../tags/tag406.xml"/><Relationship Id="rId20" Type="http://schemas.openxmlformats.org/officeDocument/2006/relationships/tags" Target="../tags/tag41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theme" Target="../theme/theme17.xml"/><Relationship Id="rId5" Type="http://schemas.openxmlformats.org/officeDocument/2006/relationships/slideLayout" Target="../slideLayouts/slideLayout143.xml"/><Relationship Id="rId15" Type="http://schemas.openxmlformats.org/officeDocument/2006/relationships/tags" Target="../tags/tag405.xml"/><Relationship Id="rId10" Type="http://schemas.openxmlformats.org/officeDocument/2006/relationships/slideLayout" Target="../slideLayouts/slideLayout148.xml"/><Relationship Id="rId19" Type="http://schemas.openxmlformats.org/officeDocument/2006/relationships/tags" Target="../tags/tag40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tags" Target="../tags/tag404.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438.xml"/><Relationship Id="rId18" Type="http://schemas.openxmlformats.org/officeDocument/2006/relationships/tags" Target="../tags/tag443.xml"/><Relationship Id="rId3" Type="http://schemas.openxmlformats.org/officeDocument/2006/relationships/slideLayout" Target="../slideLayouts/slideLayout151.xml"/><Relationship Id="rId21" Type="http://schemas.openxmlformats.org/officeDocument/2006/relationships/oleObject" Target="../embeddings/oleObject122.bin"/><Relationship Id="rId7" Type="http://schemas.openxmlformats.org/officeDocument/2006/relationships/slideLayout" Target="../slideLayouts/slideLayout155.xml"/><Relationship Id="rId12" Type="http://schemas.openxmlformats.org/officeDocument/2006/relationships/vmlDrawing" Target="../drawings/vmlDrawing110.vml"/><Relationship Id="rId17" Type="http://schemas.openxmlformats.org/officeDocument/2006/relationships/tags" Target="../tags/tag442.xml"/><Relationship Id="rId2" Type="http://schemas.openxmlformats.org/officeDocument/2006/relationships/slideLayout" Target="../slideLayouts/slideLayout150.xml"/><Relationship Id="rId16" Type="http://schemas.openxmlformats.org/officeDocument/2006/relationships/tags" Target="../tags/tag441.xml"/><Relationship Id="rId20" Type="http://schemas.openxmlformats.org/officeDocument/2006/relationships/tags" Target="../tags/tag445.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theme" Target="../theme/theme18.xml"/><Relationship Id="rId5" Type="http://schemas.openxmlformats.org/officeDocument/2006/relationships/slideLayout" Target="../slideLayouts/slideLayout153.xml"/><Relationship Id="rId15" Type="http://schemas.openxmlformats.org/officeDocument/2006/relationships/tags" Target="../tags/tag440.xml"/><Relationship Id="rId10" Type="http://schemas.openxmlformats.org/officeDocument/2006/relationships/slideLayout" Target="../slideLayouts/slideLayout158.xml"/><Relationship Id="rId19" Type="http://schemas.openxmlformats.org/officeDocument/2006/relationships/tags" Target="../tags/tag444.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439.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ags" Target="../tags/tag473.xml"/><Relationship Id="rId18" Type="http://schemas.openxmlformats.org/officeDocument/2006/relationships/tags" Target="../tags/tag478.xml"/><Relationship Id="rId3" Type="http://schemas.openxmlformats.org/officeDocument/2006/relationships/slideLayout" Target="../slideLayouts/slideLayout161.xml"/><Relationship Id="rId21" Type="http://schemas.openxmlformats.org/officeDocument/2006/relationships/oleObject" Target="../embeddings/oleObject131.bin"/><Relationship Id="rId7" Type="http://schemas.openxmlformats.org/officeDocument/2006/relationships/slideLayout" Target="../slideLayouts/slideLayout165.xml"/><Relationship Id="rId12" Type="http://schemas.openxmlformats.org/officeDocument/2006/relationships/vmlDrawing" Target="../drawings/vmlDrawing119.vml"/><Relationship Id="rId17" Type="http://schemas.openxmlformats.org/officeDocument/2006/relationships/tags" Target="../tags/tag477.xml"/><Relationship Id="rId2" Type="http://schemas.openxmlformats.org/officeDocument/2006/relationships/slideLayout" Target="../slideLayouts/slideLayout160.xml"/><Relationship Id="rId16" Type="http://schemas.openxmlformats.org/officeDocument/2006/relationships/tags" Target="../tags/tag476.xml"/><Relationship Id="rId20" Type="http://schemas.openxmlformats.org/officeDocument/2006/relationships/tags" Target="../tags/tag48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theme" Target="../theme/theme19.xml"/><Relationship Id="rId5" Type="http://schemas.openxmlformats.org/officeDocument/2006/relationships/slideLayout" Target="../slideLayouts/slideLayout163.xml"/><Relationship Id="rId15" Type="http://schemas.openxmlformats.org/officeDocument/2006/relationships/tags" Target="../tags/tag475.xml"/><Relationship Id="rId10" Type="http://schemas.openxmlformats.org/officeDocument/2006/relationships/slideLayout" Target="../slideLayouts/slideLayout168.xml"/><Relationship Id="rId19" Type="http://schemas.openxmlformats.org/officeDocument/2006/relationships/tags" Target="../tags/tag47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ags" Target="../tags/tag47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4.emf"/><Relationship Id="rId26" Type="http://schemas.openxmlformats.org/officeDocument/2006/relationships/image" Target="../media/image13.png"/><Relationship Id="rId3" Type="http://schemas.openxmlformats.org/officeDocument/2006/relationships/slideLayout" Target="../slideLayouts/slideLayout14.xml"/><Relationship Id="rId21" Type="http://schemas.openxmlformats.org/officeDocument/2006/relationships/hyperlink" Target="http://www.linkedin.com/company/capgemini" TargetMode="Externa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9.tiff"/><Relationship Id="rId25" Type="http://schemas.openxmlformats.org/officeDocument/2006/relationships/hyperlink" Target="http://www.youtube.com/capgemini" TargetMode="External"/><Relationship Id="rId2" Type="http://schemas.openxmlformats.org/officeDocument/2006/relationships/slideLayout" Target="../slideLayouts/slideLayout13.xml"/><Relationship Id="rId16" Type="http://schemas.openxmlformats.org/officeDocument/2006/relationships/oleObject" Target="../embeddings/oleObject12.bin"/><Relationship Id="rId20"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12.png"/><Relationship Id="rId5" Type="http://schemas.openxmlformats.org/officeDocument/2006/relationships/vmlDrawing" Target="../drawings/vmlDrawing11.vml"/><Relationship Id="rId15" Type="http://schemas.openxmlformats.org/officeDocument/2006/relationships/tags" Target="../tags/tag47.xml"/><Relationship Id="rId23" Type="http://schemas.openxmlformats.org/officeDocument/2006/relationships/hyperlink" Target="http://www.twitter.com/capgemini" TargetMode="External"/><Relationship Id="rId28" Type="http://schemas.openxmlformats.org/officeDocument/2006/relationships/image" Target="../media/image14.gif"/><Relationship Id="rId10" Type="http://schemas.openxmlformats.org/officeDocument/2006/relationships/tags" Target="../tags/tag42.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11.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8.vml"/><Relationship Id="rId13" Type="http://schemas.openxmlformats.org/officeDocument/2006/relationships/tags" Target="../tags/tag512.xml"/><Relationship Id="rId3" Type="http://schemas.openxmlformats.org/officeDocument/2006/relationships/slideLayout" Target="../slideLayouts/slideLayout171.xml"/><Relationship Id="rId7" Type="http://schemas.openxmlformats.org/officeDocument/2006/relationships/theme" Target="../theme/theme20.xml"/><Relationship Id="rId12" Type="http://schemas.openxmlformats.org/officeDocument/2006/relationships/tags" Target="../tags/tag511.xml"/><Relationship Id="rId17" Type="http://schemas.openxmlformats.org/officeDocument/2006/relationships/image" Target="../media/image2.png"/><Relationship Id="rId2" Type="http://schemas.openxmlformats.org/officeDocument/2006/relationships/slideLayout" Target="../slideLayouts/slideLayout170.xml"/><Relationship Id="rId16" Type="http://schemas.openxmlformats.org/officeDocument/2006/relationships/oleObject" Target="../embeddings/oleObject140.bin"/><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ags" Target="../tags/tag510.xml"/><Relationship Id="rId5" Type="http://schemas.openxmlformats.org/officeDocument/2006/relationships/slideLayout" Target="../slideLayouts/slideLayout173.xml"/><Relationship Id="rId15" Type="http://schemas.openxmlformats.org/officeDocument/2006/relationships/tags" Target="../tags/tag514.xml"/><Relationship Id="rId10" Type="http://schemas.openxmlformats.org/officeDocument/2006/relationships/tags" Target="../tags/tag509.xml"/><Relationship Id="rId4" Type="http://schemas.openxmlformats.org/officeDocument/2006/relationships/slideLayout" Target="../slideLayouts/slideLayout172.xml"/><Relationship Id="rId9" Type="http://schemas.openxmlformats.org/officeDocument/2006/relationships/tags" Target="../tags/tag508.xml"/><Relationship Id="rId14" Type="http://schemas.openxmlformats.org/officeDocument/2006/relationships/tags" Target="../tags/tag5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ags" Target="../tags/tag520.xml"/><Relationship Id="rId18" Type="http://schemas.openxmlformats.org/officeDocument/2006/relationships/tags" Target="../tags/tag525.xml"/><Relationship Id="rId3" Type="http://schemas.openxmlformats.org/officeDocument/2006/relationships/slideLayout" Target="../slideLayouts/slideLayout177.xml"/><Relationship Id="rId21" Type="http://schemas.openxmlformats.org/officeDocument/2006/relationships/oleObject" Target="../embeddings/oleObject147.bin"/><Relationship Id="rId7" Type="http://schemas.openxmlformats.org/officeDocument/2006/relationships/slideLayout" Target="../slideLayouts/slideLayout181.xml"/><Relationship Id="rId12" Type="http://schemas.openxmlformats.org/officeDocument/2006/relationships/vmlDrawing" Target="../drawings/vmlDrawing132.vml"/><Relationship Id="rId17" Type="http://schemas.openxmlformats.org/officeDocument/2006/relationships/tags" Target="../tags/tag524.xml"/><Relationship Id="rId2" Type="http://schemas.openxmlformats.org/officeDocument/2006/relationships/slideLayout" Target="../slideLayouts/slideLayout176.xml"/><Relationship Id="rId16" Type="http://schemas.openxmlformats.org/officeDocument/2006/relationships/tags" Target="../tags/tag523.xml"/><Relationship Id="rId20" Type="http://schemas.openxmlformats.org/officeDocument/2006/relationships/tags" Target="../tags/tag527.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theme" Target="../theme/theme21.xml"/><Relationship Id="rId5" Type="http://schemas.openxmlformats.org/officeDocument/2006/relationships/slideLayout" Target="../slideLayouts/slideLayout179.xml"/><Relationship Id="rId15" Type="http://schemas.openxmlformats.org/officeDocument/2006/relationships/tags" Target="../tags/tag522.xml"/><Relationship Id="rId10" Type="http://schemas.openxmlformats.org/officeDocument/2006/relationships/slideLayout" Target="../slideLayouts/slideLayout184.xml"/><Relationship Id="rId19" Type="http://schemas.openxmlformats.org/officeDocument/2006/relationships/tags" Target="../tags/tag526.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tags" Target="../tags/tag521.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555.xml"/><Relationship Id="rId18" Type="http://schemas.openxmlformats.org/officeDocument/2006/relationships/tags" Target="../tags/tag560.xml"/><Relationship Id="rId3" Type="http://schemas.openxmlformats.org/officeDocument/2006/relationships/slideLayout" Target="../slideLayouts/slideLayout187.xml"/><Relationship Id="rId21" Type="http://schemas.openxmlformats.org/officeDocument/2006/relationships/oleObject" Target="../embeddings/oleObject156.bin"/><Relationship Id="rId7" Type="http://schemas.openxmlformats.org/officeDocument/2006/relationships/slideLayout" Target="../slideLayouts/slideLayout191.xml"/><Relationship Id="rId12" Type="http://schemas.openxmlformats.org/officeDocument/2006/relationships/vmlDrawing" Target="../drawings/vmlDrawing141.vml"/><Relationship Id="rId17" Type="http://schemas.openxmlformats.org/officeDocument/2006/relationships/tags" Target="../tags/tag559.xml"/><Relationship Id="rId2" Type="http://schemas.openxmlformats.org/officeDocument/2006/relationships/slideLayout" Target="../slideLayouts/slideLayout186.xml"/><Relationship Id="rId16" Type="http://schemas.openxmlformats.org/officeDocument/2006/relationships/tags" Target="../tags/tag558.xml"/><Relationship Id="rId20" Type="http://schemas.openxmlformats.org/officeDocument/2006/relationships/tags" Target="../tags/tag562.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theme" Target="../theme/theme22.xml"/><Relationship Id="rId5" Type="http://schemas.openxmlformats.org/officeDocument/2006/relationships/slideLayout" Target="../slideLayouts/slideLayout189.xml"/><Relationship Id="rId15" Type="http://schemas.openxmlformats.org/officeDocument/2006/relationships/tags" Target="../tags/tag557.xml"/><Relationship Id="rId10" Type="http://schemas.openxmlformats.org/officeDocument/2006/relationships/slideLayout" Target="../slideLayouts/slideLayout194.xml"/><Relationship Id="rId19" Type="http://schemas.openxmlformats.org/officeDocument/2006/relationships/tags" Target="../tags/tag561.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556.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tags" Target="../tags/tag590.xml"/><Relationship Id="rId18" Type="http://schemas.openxmlformats.org/officeDocument/2006/relationships/tags" Target="../tags/tag595.xml"/><Relationship Id="rId3" Type="http://schemas.openxmlformats.org/officeDocument/2006/relationships/slideLayout" Target="../slideLayouts/slideLayout197.xml"/><Relationship Id="rId21" Type="http://schemas.openxmlformats.org/officeDocument/2006/relationships/oleObject" Target="../embeddings/oleObject165.bin"/><Relationship Id="rId7" Type="http://schemas.openxmlformats.org/officeDocument/2006/relationships/slideLayout" Target="../slideLayouts/slideLayout201.xml"/><Relationship Id="rId12" Type="http://schemas.openxmlformats.org/officeDocument/2006/relationships/vmlDrawing" Target="../drawings/vmlDrawing150.vml"/><Relationship Id="rId17" Type="http://schemas.openxmlformats.org/officeDocument/2006/relationships/tags" Target="../tags/tag594.xml"/><Relationship Id="rId2" Type="http://schemas.openxmlformats.org/officeDocument/2006/relationships/slideLayout" Target="../slideLayouts/slideLayout196.xml"/><Relationship Id="rId16" Type="http://schemas.openxmlformats.org/officeDocument/2006/relationships/tags" Target="../tags/tag593.xml"/><Relationship Id="rId20" Type="http://schemas.openxmlformats.org/officeDocument/2006/relationships/tags" Target="../tags/tag597.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theme" Target="../theme/theme23.xml"/><Relationship Id="rId5" Type="http://schemas.openxmlformats.org/officeDocument/2006/relationships/slideLayout" Target="../slideLayouts/slideLayout199.xml"/><Relationship Id="rId15" Type="http://schemas.openxmlformats.org/officeDocument/2006/relationships/tags" Target="../tags/tag592.xml"/><Relationship Id="rId10" Type="http://schemas.openxmlformats.org/officeDocument/2006/relationships/slideLayout" Target="../slideLayouts/slideLayout204.xml"/><Relationship Id="rId19" Type="http://schemas.openxmlformats.org/officeDocument/2006/relationships/tags" Target="../tags/tag596.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tags" Target="../tags/tag591.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ags" Target="../tags/tag625.xml"/><Relationship Id="rId18" Type="http://schemas.openxmlformats.org/officeDocument/2006/relationships/tags" Target="../tags/tag630.xml"/><Relationship Id="rId3" Type="http://schemas.openxmlformats.org/officeDocument/2006/relationships/slideLayout" Target="../slideLayouts/slideLayout207.xml"/><Relationship Id="rId21" Type="http://schemas.openxmlformats.org/officeDocument/2006/relationships/oleObject" Target="../embeddings/oleObject174.bin"/><Relationship Id="rId7" Type="http://schemas.openxmlformats.org/officeDocument/2006/relationships/slideLayout" Target="../slideLayouts/slideLayout211.xml"/><Relationship Id="rId12" Type="http://schemas.openxmlformats.org/officeDocument/2006/relationships/vmlDrawing" Target="../drawings/vmlDrawing159.vml"/><Relationship Id="rId17" Type="http://schemas.openxmlformats.org/officeDocument/2006/relationships/tags" Target="../tags/tag629.xml"/><Relationship Id="rId2" Type="http://schemas.openxmlformats.org/officeDocument/2006/relationships/slideLayout" Target="../slideLayouts/slideLayout206.xml"/><Relationship Id="rId16" Type="http://schemas.openxmlformats.org/officeDocument/2006/relationships/tags" Target="../tags/tag628.xml"/><Relationship Id="rId20" Type="http://schemas.openxmlformats.org/officeDocument/2006/relationships/tags" Target="../tags/tag632.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theme" Target="../theme/theme24.xml"/><Relationship Id="rId5" Type="http://schemas.openxmlformats.org/officeDocument/2006/relationships/slideLayout" Target="../slideLayouts/slideLayout209.xml"/><Relationship Id="rId15" Type="http://schemas.openxmlformats.org/officeDocument/2006/relationships/tags" Target="../tags/tag627.xml"/><Relationship Id="rId10" Type="http://schemas.openxmlformats.org/officeDocument/2006/relationships/slideLayout" Target="../slideLayouts/slideLayout214.xml"/><Relationship Id="rId19" Type="http://schemas.openxmlformats.org/officeDocument/2006/relationships/tags" Target="../tags/tag631.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tags" Target="../tags/tag626.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tags" Target="../tags/tag660.xml"/><Relationship Id="rId18" Type="http://schemas.openxmlformats.org/officeDocument/2006/relationships/tags" Target="../tags/tag665.xml"/><Relationship Id="rId3" Type="http://schemas.openxmlformats.org/officeDocument/2006/relationships/slideLayout" Target="../slideLayouts/slideLayout217.xml"/><Relationship Id="rId21" Type="http://schemas.openxmlformats.org/officeDocument/2006/relationships/oleObject" Target="../embeddings/oleObject183.bin"/><Relationship Id="rId7" Type="http://schemas.openxmlformats.org/officeDocument/2006/relationships/slideLayout" Target="../slideLayouts/slideLayout221.xml"/><Relationship Id="rId12" Type="http://schemas.openxmlformats.org/officeDocument/2006/relationships/vmlDrawing" Target="../drawings/vmlDrawing168.vml"/><Relationship Id="rId17" Type="http://schemas.openxmlformats.org/officeDocument/2006/relationships/tags" Target="../tags/tag664.xml"/><Relationship Id="rId2" Type="http://schemas.openxmlformats.org/officeDocument/2006/relationships/slideLayout" Target="../slideLayouts/slideLayout216.xml"/><Relationship Id="rId16" Type="http://schemas.openxmlformats.org/officeDocument/2006/relationships/tags" Target="../tags/tag663.xml"/><Relationship Id="rId20" Type="http://schemas.openxmlformats.org/officeDocument/2006/relationships/tags" Target="../tags/tag667.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theme" Target="../theme/theme25.xml"/><Relationship Id="rId5" Type="http://schemas.openxmlformats.org/officeDocument/2006/relationships/slideLayout" Target="../slideLayouts/slideLayout219.xml"/><Relationship Id="rId15" Type="http://schemas.openxmlformats.org/officeDocument/2006/relationships/tags" Target="../tags/tag662.xml"/><Relationship Id="rId10" Type="http://schemas.openxmlformats.org/officeDocument/2006/relationships/slideLayout" Target="../slideLayouts/slideLayout224.xml"/><Relationship Id="rId19" Type="http://schemas.openxmlformats.org/officeDocument/2006/relationships/tags" Target="../tags/tag666.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tags" Target="../tags/tag661.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tags" Target="../tags/tag695.xml"/><Relationship Id="rId18" Type="http://schemas.openxmlformats.org/officeDocument/2006/relationships/tags" Target="../tags/tag700.xml"/><Relationship Id="rId3" Type="http://schemas.openxmlformats.org/officeDocument/2006/relationships/slideLayout" Target="../slideLayouts/slideLayout227.xml"/><Relationship Id="rId21" Type="http://schemas.openxmlformats.org/officeDocument/2006/relationships/oleObject" Target="../embeddings/oleObject192.bin"/><Relationship Id="rId7" Type="http://schemas.openxmlformats.org/officeDocument/2006/relationships/slideLayout" Target="../slideLayouts/slideLayout231.xml"/><Relationship Id="rId12" Type="http://schemas.openxmlformats.org/officeDocument/2006/relationships/vmlDrawing" Target="../drawings/vmlDrawing177.vml"/><Relationship Id="rId17" Type="http://schemas.openxmlformats.org/officeDocument/2006/relationships/tags" Target="../tags/tag699.xml"/><Relationship Id="rId2" Type="http://schemas.openxmlformats.org/officeDocument/2006/relationships/slideLayout" Target="../slideLayouts/slideLayout226.xml"/><Relationship Id="rId16" Type="http://schemas.openxmlformats.org/officeDocument/2006/relationships/tags" Target="../tags/tag698.xml"/><Relationship Id="rId20" Type="http://schemas.openxmlformats.org/officeDocument/2006/relationships/tags" Target="../tags/tag702.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theme" Target="../theme/theme26.xml"/><Relationship Id="rId5" Type="http://schemas.openxmlformats.org/officeDocument/2006/relationships/slideLayout" Target="../slideLayouts/slideLayout229.xml"/><Relationship Id="rId15" Type="http://schemas.openxmlformats.org/officeDocument/2006/relationships/tags" Target="../tags/tag697.xml"/><Relationship Id="rId10" Type="http://schemas.openxmlformats.org/officeDocument/2006/relationships/slideLayout" Target="../slideLayouts/slideLayout234.xml"/><Relationship Id="rId19" Type="http://schemas.openxmlformats.org/officeDocument/2006/relationships/tags" Target="../tags/tag701.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ags" Target="../tags/tag696.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ags" Target="../tags/tag730.xml"/><Relationship Id="rId18" Type="http://schemas.openxmlformats.org/officeDocument/2006/relationships/tags" Target="../tags/tag735.xml"/><Relationship Id="rId3" Type="http://schemas.openxmlformats.org/officeDocument/2006/relationships/slideLayout" Target="../slideLayouts/slideLayout237.xml"/><Relationship Id="rId21" Type="http://schemas.openxmlformats.org/officeDocument/2006/relationships/oleObject" Target="../embeddings/oleObject201.bin"/><Relationship Id="rId7" Type="http://schemas.openxmlformats.org/officeDocument/2006/relationships/slideLayout" Target="../slideLayouts/slideLayout241.xml"/><Relationship Id="rId12" Type="http://schemas.openxmlformats.org/officeDocument/2006/relationships/vmlDrawing" Target="../drawings/vmlDrawing186.vml"/><Relationship Id="rId17" Type="http://schemas.openxmlformats.org/officeDocument/2006/relationships/tags" Target="../tags/tag734.xml"/><Relationship Id="rId2" Type="http://schemas.openxmlformats.org/officeDocument/2006/relationships/slideLayout" Target="../slideLayouts/slideLayout236.xml"/><Relationship Id="rId16" Type="http://schemas.openxmlformats.org/officeDocument/2006/relationships/tags" Target="../tags/tag733.xml"/><Relationship Id="rId20" Type="http://schemas.openxmlformats.org/officeDocument/2006/relationships/tags" Target="../tags/tag737.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theme" Target="../theme/theme27.xml"/><Relationship Id="rId5" Type="http://schemas.openxmlformats.org/officeDocument/2006/relationships/slideLayout" Target="../slideLayouts/slideLayout239.xml"/><Relationship Id="rId15" Type="http://schemas.openxmlformats.org/officeDocument/2006/relationships/tags" Target="../tags/tag732.xml"/><Relationship Id="rId10" Type="http://schemas.openxmlformats.org/officeDocument/2006/relationships/slideLayout" Target="../slideLayouts/slideLayout244.xml"/><Relationship Id="rId19" Type="http://schemas.openxmlformats.org/officeDocument/2006/relationships/tags" Target="../tags/tag736.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ags" Target="../tags/tag731.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5.vml"/><Relationship Id="rId13" Type="http://schemas.openxmlformats.org/officeDocument/2006/relationships/tags" Target="../tags/tag769.xml"/><Relationship Id="rId3" Type="http://schemas.openxmlformats.org/officeDocument/2006/relationships/slideLayout" Target="../slideLayouts/slideLayout247.xml"/><Relationship Id="rId7" Type="http://schemas.openxmlformats.org/officeDocument/2006/relationships/theme" Target="../theme/theme28.xml"/><Relationship Id="rId12" Type="http://schemas.openxmlformats.org/officeDocument/2006/relationships/tags" Target="../tags/tag768.xml"/><Relationship Id="rId17" Type="http://schemas.openxmlformats.org/officeDocument/2006/relationships/image" Target="../media/image2.png"/><Relationship Id="rId2" Type="http://schemas.openxmlformats.org/officeDocument/2006/relationships/slideLayout" Target="../slideLayouts/slideLayout246.xml"/><Relationship Id="rId16" Type="http://schemas.openxmlformats.org/officeDocument/2006/relationships/oleObject" Target="../embeddings/oleObject210.bin"/><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tags" Target="../tags/tag767.xml"/><Relationship Id="rId5" Type="http://schemas.openxmlformats.org/officeDocument/2006/relationships/slideLayout" Target="../slideLayouts/slideLayout249.xml"/><Relationship Id="rId15" Type="http://schemas.openxmlformats.org/officeDocument/2006/relationships/tags" Target="../tags/tag771.xml"/><Relationship Id="rId10" Type="http://schemas.openxmlformats.org/officeDocument/2006/relationships/tags" Target="../tags/tag766.xml"/><Relationship Id="rId4" Type="http://schemas.openxmlformats.org/officeDocument/2006/relationships/slideLayout" Target="../slideLayouts/slideLayout248.xml"/><Relationship Id="rId9" Type="http://schemas.openxmlformats.org/officeDocument/2006/relationships/tags" Target="../tags/tag765.xml"/><Relationship Id="rId14" Type="http://schemas.openxmlformats.org/officeDocument/2006/relationships/tags" Target="../tags/tag770.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tags" Target="../tags/tag777.xml"/><Relationship Id="rId18" Type="http://schemas.openxmlformats.org/officeDocument/2006/relationships/tags" Target="../tags/tag782.xml"/><Relationship Id="rId3" Type="http://schemas.openxmlformats.org/officeDocument/2006/relationships/slideLayout" Target="../slideLayouts/slideLayout253.xml"/><Relationship Id="rId21" Type="http://schemas.openxmlformats.org/officeDocument/2006/relationships/oleObject" Target="../embeddings/oleObject217.bin"/><Relationship Id="rId7" Type="http://schemas.openxmlformats.org/officeDocument/2006/relationships/slideLayout" Target="../slideLayouts/slideLayout257.xml"/><Relationship Id="rId12" Type="http://schemas.openxmlformats.org/officeDocument/2006/relationships/vmlDrawing" Target="../drawings/vmlDrawing199.vml"/><Relationship Id="rId17" Type="http://schemas.openxmlformats.org/officeDocument/2006/relationships/tags" Target="../tags/tag781.xml"/><Relationship Id="rId2" Type="http://schemas.openxmlformats.org/officeDocument/2006/relationships/slideLayout" Target="../slideLayouts/slideLayout252.xml"/><Relationship Id="rId16" Type="http://schemas.openxmlformats.org/officeDocument/2006/relationships/tags" Target="../tags/tag780.xml"/><Relationship Id="rId20" Type="http://schemas.openxmlformats.org/officeDocument/2006/relationships/tags" Target="../tags/tag784.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theme" Target="../theme/theme29.xml"/><Relationship Id="rId5" Type="http://schemas.openxmlformats.org/officeDocument/2006/relationships/slideLayout" Target="../slideLayouts/slideLayout255.xml"/><Relationship Id="rId15" Type="http://schemas.openxmlformats.org/officeDocument/2006/relationships/tags" Target="../tags/tag779.xml"/><Relationship Id="rId10" Type="http://schemas.openxmlformats.org/officeDocument/2006/relationships/slideLayout" Target="../slideLayouts/slideLayout260.xml"/><Relationship Id="rId19" Type="http://schemas.openxmlformats.org/officeDocument/2006/relationships/tags" Target="../tags/tag783.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ags" Target="../tags/tag778.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oleObject" Target="../embeddings/oleObject16.bin"/><Relationship Id="rId4" Type="http://schemas.openxmlformats.org/officeDocument/2006/relationships/vmlDrawing" Target="../drawings/vmlDrawing15.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tags" Target="../tags/tag812.xml"/><Relationship Id="rId18" Type="http://schemas.openxmlformats.org/officeDocument/2006/relationships/tags" Target="../tags/tag817.xml"/><Relationship Id="rId3" Type="http://schemas.openxmlformats.org/officeDocument/2006/relationships/slideLayout" Target="../slideLayouts/slideLayout263.xml"/><Relationship Id="rId21" Type="http://schemas.openxmlformats.org/officeDocument/2006/relationships/oleObject" Target="../embeddings/oleObject226.bin"/><Relationship Id="rId7" Type="http://schemas.openxmlformats.org/officeDocument/2006/relationships/slideLayout" Target="../slideLayouts/slideLayout267.xml"/><Relationship Id="rId12" Type="http://schemas.openxmlformats.org/officeDocument/2006/relationships/vmlDrawing" Target="../drawings/vmlDrawing208.vml"/><Relationship Id="rId17" Type="http://schemas.openxmlformats.org/officeDocument/2006/relationships/tags" Target="../tags/tag816.xml"/><Relationship Id="rId2" Type="http://schemas.openxmlformats.org/officeDocument/2006/relationships/slideLayout" Target="../slideLayouts/slideLayout262.xml"/><Relationship Id="rId16" Type="http://schemas.openxmlformats.org/officeDocument/2006/relationships/tags" Target="../tags/tag815.xml"/><Relationship Id="rId20" Type="http://schemas.openxmlformats.org/officeDocument/2006/relationships/tags" Target="../tags/tag81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theme" Target="../theme/theme30.xml"/><Relationship Id="rId5" Type="http://schemas.openxmlformats.org/officeDocument/2006/relationships/slideLayout" Target="../slideLayouts/slideLayout265.xml"/><Relationship Id="rId15" Type="http://schemas.openxmlformats.org/officeDocument/2006/relationships/tags" Target="../tags/tag814.xml"/><Relationship Id="rId10" Type="http://schemas.openxmlformats.org/officeDocument/2006/relationships/slideLayout" Target="../slideLayouts/slideLayout270.xml"/><Relationship Id="rId19" Type="http://schemas.openxmlformats.org/officeDocument/2006/relationships/tags" Target="../tags/tag818.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ags" Target="../tags/tag813.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ags" Target="../tags/tag847.xml"/><Relationship Id="rId18" Type="http://schemas.openxmlformats.org/officeDocument/2006/relationships/tags" Target="../tags/tag852.xml"/><Relationship Id="rId3" Type="http://schemas.openxmlformats.org/officeDocument/2006/relationships/slideLayout" Target="../slideLayouts/slideLayout273.xml"/><Relationship Id="rId21" Type="http://schemas.openxmlformats.org/officeDocument/2006/relationships/oleObject" Target="../embeddings/oleObject235.bin"/><Relationship Id="rId7" Type="http://schemas.openxmlformats.org/officeDocument/2006/relationships/slideLayout" Target="../slideLayouts/slideLayout277.xml"/><Relationship Id="rId12" Type="http://schemas.openxmlformats.org/officeDocument/2006/relationships/vmlDrawing" Target="../drawings/vmlDrawing217.vml"/><Relationship Id="rId17" Type="http://schemas.openxmlformats.org/officeDocument/2006/relationships/tags" Target="../tags/tag851.xml"/><Relationship Id="rId2" Type="http://schemas.openxmlformats.org/officeDocument/2006/relationships/slideLayout" Target="../slideLayouts/slideLayout272.xml"/><Relationship Id="rId16" Type="http://schemas.openxmlformats.org/officeDocument/2006/relationships/tags" Target="../tags/tag850.xml"/><Relationship Id="rId20" Type="http://schemas.openxmlformats.org/officeDocument/2006/relationships/tags" Target="../tags/tag854.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theme" Target="../theme/theme31.xml"/><Relationship Id="rId5" Type="http://schemas.openxmlformats.org/officeDocument/2006/relationships/slideLayout" Target="../slideLayouts/slideLayout275.xml"/><Relationship Id="rId15" Type="http://schemas.openxmlformats.org/officeDocument/2006/relationships/tags" Target="../tags/tag849.xml"/><Relationship Id="rId10" Type="http://schemas.openxmlformats.org/officeDocument/2006/relationships/slideLayout" Target="../slideLayouts/slideLayout280.xml"/><Relationship Id="rId19" Type="http://schemas.openxmlformats.org/officeDocument/2006/relationships/tags" Target="../tags/tag85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tags" Target="../tags/tag848.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tags" Target="../tags/tag882.xml"/><Relationship Id="rId18" Type="http://schemas.openxmlformats.org/officeDocument/2006/relationships/tags" Target="../tags/tag887.xml"/><Relationship Id="rId3" Type="http://schemas.openxmlformats.org/officeDocument/2006/relationships/slideLayout" Target="../slideLayouts/slideLayout283.xml"/><Relationship Id="rId21" Type="http://schemas.openxmlformats.org/officeDocument/2006/relationships/oleObject" Target="../embeddings/oleObject244.bin"/><Relationship Id="rId7" Type="http://schemas.openxmlformats.org/officeDocument/2006/relationships/slideLayout" Target="../slideLayouts/slideLayout287.xml"/><Relationship Id="rId12" Type="http://schemas.openxmlformats.org/officeDocument/2006/relationships/vmlDrawing" Target="../drawings/vmlDrawing226.vml"/><Relationship Id="rId17" Type="http://schemas.openxmlformats.org/officeDocument/2006/relationships/tags" Target="../tags/tag886.xml"/><Relationship Id="rId2" Type="http://schemas.openxmlformats.org/officeDocument/2006/relationships/slideLayout" Target="../slideLayouts/slideLayout282.xml"/><Relationship Id="rId16" Type="http://schemas.openxmlformats.org/officeDocument/2006/relationships/tags" Target="../tags/tag885.xml"/><Relationship Id="rId20" Type="http://schemas.openxmlformats.org/officeDocument/2006/relationships/tags" Target="../tags/tag88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theme" Target="../theme/theme32.xml"/><Relationship Id="rId5" Type="http://schemas.openxmlformats.org/officeDocument/2006/relationships/slideLayout" Target="../slideLayouts/slideLayout285.xml"/><Relationship Id="rId15" Type="http://schemas.openxmlformats.org/officeDocument/2006/relationships/tags" Target="../tags/tag884.xml"/><Relationship Id="rId10" Type="http://schemas.openxmlformats.org/officeDocument/2006/relationships/slideLayout" Target="../slideLayouts/slideLayout290.xml"/><Relationship Id="rId19" Type="http://schemas.openxmlformats.org/officeDocument/2006/relationships/tags" Target="../tags/tag888.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tags" Target="../tags/tag883.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ags" Target="../tags/tag917.xml"/><Relationship Id="rId18" Type="http://schemas.openxmlformats.org/officeDocument/2006/relationships/tags" Target="../tags/tag922.xml"/><Relationship Id="rId3" Type="http://schemas.openxmlformats.org/officeDocument/2006/relationships/slideLayout" Target="../slideLayouts/slideLayout293.xml"/><Relationship Id="rId21" Type="http://schemas.openxmlformats.org/officeDocument/2006/relationships/oleObject" Target="../embeddings/oleObject253.bin"/><Relationship Id="rId7" Type="http://schemas.openxmlformats.org/officeDocument/2006/relationships/slideLayout" Target="../slideLayouts/slideLayout297.xml"/><Relationship Id="rId12" Type="http://schemas.openxmlformats.org/officeDocument/2006/relationships/vmlDrawing" Target="../drawings/vmlDrawing235.vml"/><Relationship Id="rId17" Type="http://schemas.openxmlformats.org/officeDocument/2006/relationships/tags" Target="../tags/tag921.xml"/><Relationship Id="rId2" Type="http://schemas.openxmlformats.org/officeDocument/2006/relationships/slideLayout" Target="../slideLayouts/slideLayout292.xml"/><Relationship Id="rId16" Type="http://schemas.openxmlformats.org/officeDocument/2006/relationships/tags" Target="../tags/tag920.xml"/><Relationship Id="rId20" Type="http://schemas.openxmlformats.org/officeDocument/2006/relationships/tags" Target="../tags/tag924.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theme" Target="../theme/theme33.xml"/><Relationship Id="rId5" Type="http://schemas.openxmlformats.org/officeDocument/2006/relationships/slideLayout" Target="../slideLayouts/slideLayout295.xml"/><Relationship Id="rId15" Type="http://schemas.openxmlformats.org/officeDocument/2006/relationships/tags" Target="../tags/tag919.xml"/><Relationship Id="rId10" Type="http://schemas.openxmlformats.org/officeDocument/2006/relationships/slideLayout" Target="../slideLayouts/slideLayout300.xml"/><Relationship Id="rId19" Type="http://schemas.openxmlformats.org/officeDocument/2006/relationships/tags" Target="../tags/tag923.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tags" Target="../tags/tag918.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ags" Target="../tags/tag952.xml"/><Relationship Id="rId18" Type="http://schemas.openxmlformats.org/officeDocument/2006/relationships/tags" Target="../tags/tag957.xml"/><Relationship Id="rId3" Type="http://schemas.openxmlformats.org/officeDocument/2006/relationships/slideLayout" Target="../slideLayouts/slideLayout303.xml"/><Relationship Id="rId21" Type="http://schemas.openxmlformats.org/officeDocument/2006/relationships/oleObject" Target="../embeddings/oleObject262.bin"/><Relationship Id="rId7" Type="http://schemas.openxmlformats.org/officeDocument/2006/relationships/slideLayout" Target="../slideLayouts/slideLayout307.xml"/><Relationship Id="rId12" Type="http://schemas.openxmlformats.org/officeDocument/2006/relationships/vmlDrawing" Target="../drawings/vmlDrawing244.vml"/><Relationship Id="rId17" Type="http://schemas.openxmlformats.org/officeDocument/2006/relationships/tags" Target="../tags/tag956.xml"/><Relationship Id="rId2" Type="http://schemas.openxmlformats.org/officeDocument/2006/relationships/slideLayout" Target="../slideLayouts/slideLayout302.xml"/><Relationship Id="rId16" Type="http://schemas.openxmlformats.org/officeDocument/2006/relationships/tags" Target="../tags/tag955.xml"/><Relationship Id="rId20" Type="http://schemas.openxmlformats.org/officeDocument/2006/relationships/tags" Target="../tags/tag95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theme" Target="../theme/theme34.xml"/><Relationship Id="rId5" Type="http://schemas.openxmlformats.org/officeDocument/2006/relationships/slideLayout" Target="../slideLayouts/slideLayout305.xml"/><Relationship Id="rId15" Type="http://schemas.openxmlformats.org/officeDocument/2006/relationships/tags" Target="../tags/tag954.xml"/><Relationship Id="rId10" Type="http://schemas.openxmlformats.org/officeDocument/2006/relationships/slideLayout" Target="../slideLayouts/slideLayout310.xml"/><Relationship Id="rId19" Type="http://schemas.openxmlformats.org/officeDocument/2006/relationships/tags" Target="../tags/tag958.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tags" Target="../tags/tag953.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ags" Target="../tags/tag987.xml"/><Relationship Id="rId18" Type="http://schemas.openxmlformats.org/officeDocument/2006/relationships/tags" Target="../tags/tag992.xml"/><Relationship Id="rId3" Type="http://schemas.openxmlformats.org/officeDocument/2006/relationships/slideLayout" Target="../slideLayouts/slideLayout313.xml"/><Relationship Id="rId21" Type="http://schemas.openxmlformats.org/officeDocument/2006/relationships/oleObject" Target="../embeddings/oleObject271.bin"/><Relationship Id="rId7" Type="http://schemas.openxmlformats.org/officeDocument/2006/relationships/slideLayout" Target="../slideLayouts/slideLayout317.xml"/><Relationship Id="rId12" Type="http://schemas.openxmlformats.org/officeDocument/2006/relationships/vmlDrawing" Target="../drawings/vmlDrawing253.vml"/><Relationship Id="rId17" Type="http://schemas.openxmlformats.org/officeDocument/2006/relationships/tags" Target="../tags/tag991.xml"/><Relationship Id="rId2" Type="http://schemas.openxmlformats.org/officeDocument/2006/relationships/slideLayout" Target="../slideLayouts/slideLayout312.xml"/><Relationship Id="rId16" Type="http://schemas.openxmlformats.org/officeDocument/2006/relationships/tags" Target="../tags/tag990.xml"/><Relationship Id="rId20" Type="http://schemas.openxmlformats.org/officeDocument/2006/relationships/tags" Target="../tags/tag994.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theme" Target="../theme/theme35.xml"/><Relationship Id="rId5" Type="http://schemas.openxmlformats.org/officeDocument/2006/relationships/slideLayout" Target="../slideLayouts/slideLayout315.xml"/><Relationship Id="rId15" Type="http://schemas.openxmlformats.org/officeDocument/2006/relationships/tags" Target="../tags/tag989.xml"/><Relationship Id="rId10" Type="http://schemas.openxmlformats.org/officeDocument/2006/relationships/slideLayout" Target="../slideLayouts/slideLayout320.xml"/><Relationship Id="rId19" Type="http://schemas.openxmlformats.org/officeDocument/2006/relationships/tags" Target="../tags/tag993.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tags" Target="../tags/tag988.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2.vml"/><Relationship Id="rId13" Type="http://schemas.openxmlformats.org/officeDocument/2006/relationships/tags" Target="../tags/tag1026.xml"/><Relationship Id="rId3" Type="http://schemas.openxmlformats.org/officeDocument/2006/relationships/slideLayout" Target="../slideLayouts/slideLayout323.xml"/><Relationship Id="rId7" Type="http://schemas.openxmlformats.org/officeDocument/2006/relationships/theme" Target="../theme/theme36.xml"/><Relationship Id="rId12" Type="http://schemas.openxmlformats.org/officeDocument/2006/relationships/tags" Target="../tags/tag1025.xml"/><Relationship Id="rId17" Type="http://schemas.openxmlformats.org/officeDocument/2006/relationships/image" Target="../media/image2.png"/><Relationship Id="rId2" Type="http://schemas.openxmlformats.org/officeDocument/2006/relationships/slideLayout" Target="../slideLayouts/slideLayout322.xml"/><Relationship Id="rId16" Type="http://schemas.openxmlformats.org/officeDocument/2006/relationships/oleObject" Target="../embeddings/oleObject280.bin"/><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tags" Target="../tags/tag1024.xml"/><Relationship Id="rId5" Type="http://schemas.openxmlformats.org/officeDocument/2006/relationships/slideLayout" Target="../slideLayouts/slideLayout325.xml"/><Relationship Id="rId15" Type="http://schemas.openxmlformats.org/officeDocument/2006/relationships/tags" Target="../tags/tag1028.xml"/><Relationship Id="rId10" Type="http://schemas.openxmlformats.org/officeDocument/2006/relationships/tags" Target="../tags/tag1023.xml"/><Relationship Id="rId4" Type="http://schemas.openxmlformats.org/officeDocument/2006/relationships/slideLayout" Target="../slideLayouts/slideLayout324.xml"/><Relationship Id="rId9" Type="http://schemas.openxmlformats.org/officeDocument/2006/relationships/tags" Target="../tags/tag1022.xml"/><Relationship Id="rId14" Type="http://schemas.openxmlformats.org/officeDocument/2006/relationships/tags" Target="../tags/tag10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tags" Target="../tags/tag1034.xml"/><Relationship Id="rId18" Type="http://schemas.openxmlformats.org/officeDocument/2006/relationships/tags" Target="../tags/tag1039.xml"/><Relationship Id="rId3" Type="http://schemas.openxmlformats.org/officeDocument/2006/relationships/slideLayout" Target="../slideLayouts/slideLayout329.xml"/><Relationship Id="rId21" Type="http://schemas.openxmlformats.org/officeDocument/2006/relationships/oleObject" Target="../embeddings/oleObject287.bin"/><Relationship Id="rId7" Type="http://schemas.openxmlformats.org/officeDocument/2006/relationships/slideLayout" Target="../slideLayouts/slideLayout333.xml"/><Relationship Id="rId12" Type="http://schemas.openxmlformats.org/officeDocument/2006/relationships/vmlDrawing" Target="../drawings/vmlDrawing266.vml"/><Relationship Id="rId17" Type="http://schemas.openxmlformats.org/officeDocument/2006/relationships/tags" Target="../tags/tag1038.xml"/><Relationship Id="rId2" Type="http://schemas.openxmlformats.org/officeDocument/2006/relationships/slideLayout" Target="../slideLayouts/slideLayout328.xml"/><Relationship Id="rId16" Type="http://schemas.openxmlformats.org/officeDocument/2006/relationships/tags" Target="../tags/tag1037.xml"/><Relationship Id="rId20" Type="http://schemas.openxmlformats.org/officeDocument/2006/relationships/tags" Target="../tags/tag1041.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theme" Target="../theme/theme37.xml"/><Relationship Id="rId5" Type="http://schemas.openxmlformats.org/officeDocument/2006/relationships/slideLayout" Target="../slideLayouts/slideLayout331.xml"/><Relationship Id="rId15" Type="http://schemas.openxmlformats.org/officeDocument/2006/relationships/tags" Target="../tags/tag1036.xml"/><Relationship Id="rId10" Type="http://schemas.openxmlformats.org/officeDocument/2006/relationships/slideLayout" Target="../slideLayouts/slideLayout336.xml"/><Relationship Id="rId19" Type="http://schemas.openxmlformats.org/officeDocument/2006/relationships/tags" Target="../tags/tag1040.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tags" Target="../tags/tag1035.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tags" Target="../tags/tag1069.xml"/><Relationship Id="rId18" Type="http://schemas.openxmlformats.org/officeDocument/2006/relationships/tags" Target="../tags/tag1074.xml"/><Relationship Id="rId3" Type="http://schemas.openxmlformats.org/officeDocument/2006/relationships/slideLayout" Target="../slideLayouts/slideLayout339.xml"/><Relationship Id="rId21" Type="http://schemas.openxmlformats.org/officeDocument/2006/relationships/oleObject" Target="../embeddings/oleObject296.bin"/><Relationship Id="rId7" Type="http://schemas.openxmlformats.org/officeDocument/2006/relationships/slideLayout" Target="../slideLayouts/slideLayout343.xml"/><Relationship Id="rId12" Type="http://schemas.openxmlformats.org/officeDocument/2006/relationships/vmlDrawing" Target="../drawings/vmlDrawing275.vml"/><Relationship Id="rId17" Type="http://schemas.openxmlformats.org/officeDocument/2006/relationships/tags" Target="../tags/tag1073.xml"/><Relationship Id="rId2" Type="http://schemas.openxmlformats.org/officeDocument/2006/relationships/slideLayout" Target="../slideLayouts/slideLayout338.xml"/><Relationship Id="rId16" Type="http://schemas.openxmlformats.org/officeDocument/2006/relationships/tags" Target="../tags/tag1072.xml"/><Relationship Id="rId20" Type="http://schemas.openxmlformats.org/officeDocument/2006/relationships/tags" Target="../tags/tag107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theme" Target="../theme/theme38.xml"/><Relationship Id="rId5" Type="http://schemas.openxmlformats.org/officeDocument/2006/relationships/slideLayout" Target="../slideLayouts/slideLayout341.xml"/><Relationship Id="rId15" Type="http://schemas.openxmlformats.org/officeDocument/2006/relationships/tags" Target="../tags/tag1071.xml"/><Relationship Id="rId10" Type="http://schemas.openxmlformats.org/officeDocument/2006/relationships/slideLayout" Target="../slideLayouts/slideLayout346.xml"/><Relationship Id="rId19" Type="http://schemas.openxmlformats.org/officeDocument/2006/relationships/tags" Target="../tags/tag107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tags" Target="../tags/tag1070.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tags" Target="../tags/tag1104.xml"/><Relationship Id="rId18" Type="http://schemas.openxmlformats.org/officeDocument/2006/relationships/tags" Target="../tags/tag1109.xml"/><Relationship Id="rId3" Type="http://schemas.openxmlformats.org/officeDocument/2006/relationships/slideLayout" Target="../slideLayouts/slideLayout349.xml"/><Relationship Id="rId21" Type="http://schemas.openxmlformats.org/officeDocument/2006/relationships/oleObject" Target="../embeddings/oleObject305.bin"/><Relationship Id="rId7" Type="http://schemas.openxmlformats.org/officeDocument/2006/relationships/slideLayout" Target="../slideLayouts/slideLayout353.xml"/><Relationship Id="rId12" Type="http://schemas.openxmlformats.org/officeDocument/2006/relationships/vmlDrawing" Target="../drawings/vmlDrawing284.vml"/><Relationship Id="rId17" Type="http://schemas.openxmlformats.org/officeDocument/2006/relationships/tags" Target="../tags/tag1108.xml"/><Relationship Id="rId2" Type="http://schemas.openxmlformats.org/officeDocument/2006/relationships/slideLayout" Target="../slideLayouts/slideLayout348.xml"/><Relationship Id="rId16" Type="http://schemas.openxmlformats.org/officeDocument/2006/relationships/tags" Target="../tags/tag1107.xml"/><Relationship Id="rId20" Type="http://schemas.openxmlformats.org/officeDocument/2006/relationships/tags" Target="../tags/tag1111.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theme" Target="../theme/theme39.xml"/><Relationship Id="rId5" Type="http://schemas.openxmlformats.org/officeDocument/2006/relationships/slideLayout" Target="../slideLayouts/slideLayout351.xml"/><Relationship Id="rId15" Type="http://schemas.openxmlformats.org/officeDocument/2006/relationships/tags" Target="../tags/tag1106.xml"/><Relationship Id="rId10" Type="http://schemas.openxmlformats.org/officeDocument/2006/relationships/slideLayout" Target="../slideLayouts/slideLayout356.xml"/><Relationship Id="rId19" Type="http://schemas.openxmlformats.org/officeDocument/2006/relationships/tags" Target="../tags/tag1110.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tags" Target="../tags/tag1105.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tags" Target="../tags/tag1139.xml"/><Relationship Id="rId18" Type="http://schemas.openxmlformats.org/officeDocument/2006/relationships/tags" Target="../tags/tag1144.xml"/><Relationship Id="rId3" Type="http://schemas.openxmlformats.org/officeDocument/2006/relationships/slideLayout" Target="../slideLayouts/slideLayout359.xml"/><Relationship Id="rId21" Type="http://schemas.openxmlformats.org/officeDocument/2006/relationships/oleObject" Target="../embeddings/oleObject314.bin"/><Relationship Id="rId7" Type="http://schemas.openxmlformats.org/officeDocument/2006/relationships/slideLayout" Target="../slideLayouts/slideLayout363.xml"/><Relationship Id="rId12" Type="http://schemas.openxmlformats.org/officeDocument/2006/relationships/vmlDrawing" Target="../drawings/vmlDrawing293.vml"/><Relationship Id="rId17" Type="http://schemas.openxmlformats.org/officeDocument/2006/relationships/tags" Target="../tags/tag1143.xml"/><Relationship Id="rId2" Type="http://schemas.openxmlformats.org/officeDocument/2006/relationships/slideLayout" Target="../slideLayouts/slideLayout358.xml"/><Relationship Id="rId16" Type="http://schemas.openxmlformats.org/officeDocument/2006/relationships/tags" Target="../tags/tag1142.xml"/><Relationship Id="rId20" Type="http://schemas.openxmlformats.org/officeDocument/2006/relationships/tags" Target="../tags/tag114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theme" Target="../theme/theme40.xml"/><Relationship Id="rId5" Type="http://schemas.openxmlformats.org/officeDocument/2006/relationships/slideLayout" Target="../slideLayouts/slideLayout361.xml"/><Relationship Id="rId15" Type="http://schemas.openxmlformats.org/officeDocument/2006/relationships/tags" Target="../tags/tag1141.xml"/><Relationship Id="rId10" Type="http://schemas.openxmlformats.org/officeDocument/2006/relationships/slideLayout" Target="../slideLayouts/slideLayout366.xml"/><Relationship Id="rId19" Type="http://schemas.openxmlformats.org/officeDocument/2006/relationships/tags" Target="../tags/tag114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tags" Target="../tags/tag1140.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tags" Target="../tags/tag1174.xml"/><Relationship Id="rId18" Type="http://schemas.openxmlformats.org/officeDocument/2006/relationships/tags" Target="../tags/tag1179.xml"/><Relationship Id="rId3" Type="http://schemas.openxmlformats.org/officeDocument/2006/relationships/slideLayout" Target="../slideLayouts/slideLayout369.xml"/><Relationship Id="rId21" Type="http://schemas.openxmlformats.org/officeDocument/2006/relationships/oleObject" Target="../embeddings/oleObject323.bin"/><Relationship Id="rId7" Type="http://schemas.openxmlformats.org/officeDocument/2006/relationships/slideLayout" Target="../slideLayouts/slideLayout373.xml"/><Relationship Id="rId12" Type="http://schemas.openxmlformats.org/officeDocument/2006/relationships/vmlDrawing" Target="../drawings/vmlDrawing302.vml"/><Relationship Id="rId17" Type="http://schemas.openxmlformats.org/officeDocument/2006/relationships/tags" Target="../tags/tag1178.xml"/><Relationship Id="rId2" Type="http://schemas.openxmlformats.org/officeDocument/2006/relationships/slideLayout" Target="../slideLayouts/slideLayout368.xml"/><Relationship Id="rId16" Type="http://schemas.openxmlformats.org/officeDocument/2006/relationships/tags" Target="../tags/tag1177.xml"/><Relationship Id="rId20" Type="http://schemas.openxmlformats.org/officeDocument/2006/relationships/tags" Target="../tags/tag1181.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theme" Target="../theme/theme41.xml"/><Relationship Id="rId5" Type="http://schemas.openxmlformats.org/officeDocument/2006/relationships/slideLayout" Target="../slideLayouts/slideLayout371.xml"/><Relationship Id="rId15" Type="http://schemas.openxmlformats.org/officeDocument/2006/relationships/tags" Target="../tags/tag1176.xml"/><Relationship Id="rId10" Type="http://schemas.openxmlformats.org/officeDocument/2006/relationships/slideLayout" Target="../slideLayouts/slideLayout376.xml"/><Relationship Id="rId19" Type="http://schemas.openxmlformats.org/officeDocument/2006/relationships/tags" Target="../tags/tag1180.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tags" Target="../tags/tag1175.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tags" Target="../tags/tag1209.xml"/><Relationship Id="rId18" Type="http://schemas.openxmlformats.org/officeDocument/2006/relationships/tags" Target="../tags/tag1214.xml"/><Relationship Id="rId3" Type="http://schemas.openxmlformats.org/officeDocument/2006/relationships/slideLayout" Target="../slideLayouts/slideLayout379.xml"/><Relationship Id="rId21" Type="http://schemas.openxmlformats.org/officeDocument/2006/relationships/oleObject" Target="../embeddings/oleObject332.bin"/><Relationship Id="rId7" Type="http://schemas.openxmlformats.org/officeDocument/2006/relationships/slideLayout" Target="../slideLayouts/slideLayout383.xml"/><Relationship Id="rId12" Type="http://schemas.openxmlformats.org/officeDocument/2006/relationships/vmlDrawing" Target="../drawings/vmlDrawing311.vml"/><Relationship Id="rId17" Type="http://schemas.openxmlformats.org/officeDocument/2006/relationships/tags" Target="../tags/tag1213.xml"/><Relationship Id="rId2" Type="http://schemas.openxmlformats.org/officeDocument/2006/relationships/slideLayout" Target="../slideLayouts/slideLayout378.xml"/><Relationship Id="rId16" Type="http://schemas.openxmlformats.org/officeDocument/2006/relationships/tags" Target="../tags/tag1212.xml"/><Relationship Id="rId20" Type="http://schemas.openxmlformats.org/officeDocument/2006/relationships/tags" Target="../tags/tag1216.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theme" Target="../theme/theme42.xml"/><Relationship Id="rId5" Type="http://schemas.openxmlformats.org/officeDocument/2006/relationships/slideLayout" Target="../slideLayouts/slideLayout381.xml"/><Relationship Id="rId15" Type="http://schemas.openxmlformats.org/officeDocument/2006/relationships/tags" Target="../tags/tag1211.xml"/><Relationship Id="rId10" Type="http://schemas.openxmlformats.org/officeDocument/2006/relationships/slideLayout" Target="../slideLayouts/slideLayout386.xml"/><Relationship Id="rId19" Type="http://schemas.openxmlformats.org/officeDocument/2006/relationships/tags" Target="../tags/tag1215.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4" Type="http://schemas.openxmlformats.org/officeDocument/2006/relationships/tags" Target="../tags/tag1210.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tags" Target="../tags/tag1244.xml"/><Relationship Id="rId18" Type="http://schemas.openxmlformats.org/officeDocument/2006/relationships/tags" Target="../tags/tag1249.xml"/><Relationship Id="rId3" Type="http://schemas.openxmlformats.org/officeDocument/2006/relationships/slideLayout" Target="../slideLayouts/slideLayout389.xml"/><Relationship Id="rId21" Type="http://schemas.openxmlformats.org/officeDocument/2006/relationships/oleObject" Target="../embeddings/oleObject341.bin"/><Relationship Id="rId7" Type="http://schemas.openxmlformats.org/officeDocument/2006/relationships/slideLayout" Target="../slideLayouts/slideLayout393.xml"/><Relationship Id="rId12" Type="http://schemas.openxmlformats.org/officeDocument/2006/relationships/vmlDrawing" Target="../drawings/vmlDrawing320.vml"/><Relationship Id="rId17" Type="http://schemas.openxmlformats.org/officeDocument/2006/relationships/tags" Target="../tags/tag1248.xml"/><Relationship Id="rId2" Type="http://schemas.openxmlformats.org/officeDocument/2006/relationships/slideLayout" Target="../slideLayouts/slideLayout388.xml"/><Relationship Id="rId16" Type="http://schemas.openxmlformats.org/officeDocument/2006/relationships/tags" Target="../tags/tag1247.xml"/><Relationship Id="rId20" Type="http://schemas.openxmlformats.org/officeDocument/2006/relationships/tags" Target="../tags/tag1251.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theme" Target="../theme/theme43.xml"/><Relationship Id="rId5" Type="http://schemas.openxmlformats.org/officeDocument/2006/relationships/slideLayout" Target="../slideLayouts/slideLayout391.xml"/><Relationship Id="rId15" Type="http://schemas.openxmlformats.org/officeDocument/2006/relationships/tags" Target="../tags/tag1246.xml"/><Relationship Id="rId10" Type="http://schemas.openxmlformats.org/officeDocument/2006/relationships/slideLayout" Target="../slideLayouts/slideLayout396.xml"/><Relationship Id="rId19" Type="http://schemas.openxmlformats.org/officeDocument/2006/relationships/tags" Target="../tags/tag1250.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tags" Target="../tags/tag1245.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tags" Target="../tags/tag1279.xml"/><Relationship Id="rId18" Type="http://schemas.openxmlformats.org/officeDocument/2006/relationships/tags" Target="../tags/tag1284.xml"/><Relationship Id="rId3" Type="http://schemas.openxmlformats.org/officeDocument/2006/relationships/slideLayout" Target="../slideLayouts/slideLayout399.xml"/><Relationship Id="rId21" Type="http://schemas.openxmlformats.org/officeDocument/2006/relationships/oleObject" Target="../embeddings/oleObject350.bin"/><Relationship Id="rId7" Type="http://schemas.openxmlformats.org/officeDocument/2006/relationships/slideLayout" Target="../slideLayouts/slideLayout403.xml"/><Relationship Id="rId12" Type="http://schemas.openxmlformats.org/officeDocument/2006/relationships/vmlDrawing" Target="../drawings/vmlDrawing329.vml"/><Relationship Id="rId17" Type="http://schemas.openxmlformats.org/officeDocument/2006/relationships/tags" Target="../tags/tag1283.xml"/><Relationship Id="rId2" Type="http://schemas.openxmlformats.org/officeDocument/2006/relationships/slideLayout" Target="../slideLayouts/slideLayout398.xml"/><Relationship Id="rId16" Type="http://schemas.openxmlformats.org/officeDocument/2006/relationships/tags" Target="../tags/tag1282.xml"/><Relationship Id="rId20" Type="http://schemas.openxmlformats.org/officeDocument/2006/relationships/tags" Target="../tags/tag128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theme" Target="../theme/theme44.xml"/><Relationship Id="rId5" Type="http://schemas.openxmlformats.org/officeDocument/2006/relationships/slideLayout" Target="../slideLayouts/slideLayout401.xml"/><Relationship Id="rId15" Type="http://schemas.openxmlformats.org/officeDocument/2006/relationships/tags" Target="../tags/tag1281.xml"/><Relationship Id="rId10" Type="http://schemas.openxmlformats.org/officeDocument/2006/relationships/slideLayout" Target="../slideLayouts/slideLayout406.xml"/><Relationship Id="rId19" Type="http://schemas.openxmlformats.org/officeDocument/2006/relationships/tags" Target="../tags/tag128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tags" Target="../tags/tag1280.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tags" Target="../tags/tag1314.xml"/><Relationship Id="rId18" Type="http://schemas.openxmlformats.org/officeDocument/2006/relationships/tags" Target="../tags/tag1319.xml"/><Relationship Id="rId3" Type="http://schemas.openxmlformats.org/officeDocument/2006/relationships/slideLayout" Target="../slideLayouts/slideLayout409.xml"/><Relationship Id="rId21" Type="http://schemas.openxmlformats.org/officeDocument/2006/relationships/oleObject" Target="../embeddings/oleObject359.bin"/><Relationship Id="rId7" Type="http://schemas.openxmlformats.org/officeDocument/2006/relationships/slideLayout" Target="../slideLayouts/slideLayout413.xml"/><Relationship Id="rId12" Type="http://schemas.openxmlformats.org/officeDocument/2006/relationships/vmlDrawing" Target="../drawings/vmlDrawing338.vml"/><Relationship Id="rId17" Type="http://schemas.openxmlformats.org/officeDocument/2006/relationships/tags" Target="../tags/tag1318.xml"/><Relationship Id="rId2" Type="http://schemas.openxmlformats.org/officeDocument/2006/relationships/slideLayout" Target="../slideLayouts/slideLayout408.xml"/><Relationship Id="rId16" Type="http://schemas.openxmlformats.org/officeDocument/2006/relationships/tags" Target="../tags/tag1317.xml"/><Relationship Id="rId20" Type="http://schemas.openxmlformats.org/officeDocument/2006/relationships/tags" Target="../tags/tag1321.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theme" Target="../theme/theme45.xml"/><Relationship Id="rId5" Type="http://schemas.openxmlformats.org/officeDocument/2006/relationships/slideLayout" Target="../slideLayouts/slideLayout411.xml"/><Relationship Id="rId15" Type="http://schemas.openxmlformats.org/officeDocument/2006/relationships/tags" Target="../tags/tag1316.xml"/><Relationship Id="rId10" Type="http://schemas.openxmlformats.org/officeDocument/2006/relationships/slideLayout" Target="../slideLayouts/slideLayout416.xml"/><Relationship Id="rId19" Type="http://schemas.openxmlformats.org/officeDocument/2006/relationships/tags" Target="../tags/tag1320.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ags" Target="../tags/tag1315.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tags" Target="../tags/tag1349.xml"/><Relationship Id="rId18" Type="http://schemas.openxmlformats.org/officeDocument/2006/relationships/tags" Target="../tags/tag1354.xml"/><Relationship Id="rId3" Type="http://schemas.openxmlformats.org/officeDocument/2006/relationships/slideLayout" Target="../slideLayouts/slideLayout419.xml"/><Relationship Id="rId21" Type="http://schemas.openxmlformats.org/officeDocument/2006/relationships/oleObject" Target="../embeddings/oleObject368.bin"/><Relationship Id="rId7" Type="http://schemas.openxmlformats.org/officeDocument/2006/relationships/slideLayout" Target="../slideLayouts/slideLayout423.xml"/><Relationship Id="rId12" Type="http://schemas.openxmlformats.org/officeDocument/2006/relationships/vmlDrawing" Target="../drawings/vmlDrawing347.vml"/><Relationship Id="rId17" Type="http://schemas.openxmlformats.org/officeDocument/2006/relationships/tags" Target="../tags/tag1353.xml"/><Relationship Id="rId2" Type="http://schemas.openxmlformats.org/officeDocument/2006/relationships/slideLayout" Target="../slideLayouts/slideLayout418.xml"/><Relationship Id="rId16" Type="http://schemas.openxmlformats.org/officeDocument/2006/relationships/tags" Target="../tags/tag1352.xml"/><Relationship Id="rId20" Type="http://schemas.openxmlformats.org/officeDocument/2006/relationships/tags" Target="../tags/tag1356.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theme" Target="../theme/theme46.xml"/><Relationship Id="rId5" Type="http://schemas.openxmlformats.org/officeDocument/2006/relationships/slideLayout" Target="../slideLayouts/slideLayout421.xml"/><Relationship Id="rId15" Type="http://schemas.openxmlformats.org/officeDocument/2006/relationships/tags" Target="../tags/tag1351.xml"/><Relationship Id="rId10" Type="http://schemas.openxmlformats.org/officeDocument/2006/relationships/slideLayout" Target="../slideLayouts/slideLayout426.xml"/><Relationship Id="rId19" Type="http://schemas.openxmlformats.org/officeDocument/2006/relationships/tags" Target="../tags/tag135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ags" Target="../tags/tag1350.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tags" Target="../tags/tag1384.xml"/><Relationship Id="rId18" Type="http://schemas.openxmlformats.org/officeDocument/2006/relationships/tags" Target="../tags/tag1389.xml"/><Relationship Id="rId3" Type="http://schemas.openxmlformats.org/officeDocument/2006/relationships/slideLayout" Target="../slideLayouts/slideLayout429.xml"/><Relationship Id="rId21" Type="http://schemas.openxmlformats.org/officeDocument/2006/relationships/oleObject" Target="../embeddings/oleObject377.bin"/><Relationship Id="rId7" Type="http://schemas.openxmlformats.org/officeDocument/2006/relationships/slideLayout" Target="../slideLayouts/slideLayout433.xml"/><Relationship Id="rId12" Type="http://schemas.openxmlformats.org/officeDocument/2006/relationships/vmlDrawing" Target="../drawings/vmlDrawing356.vml"/><Relationship Id="rId17" Type="http://schemas.openxmlformats.org/officeDocument/2006/relationships/tags" Target="../tags/tag1388.xml"/><Relationship Id="rId2" Type="http://schemas.openxmlformats.org/officeDocument/2006/relationships/slideLayout" Target="../slideLayouts/slideLayout428.xml"/><Relationship Id="rId16" Type="http://schemas.openxmlformats.org/officeDocument/2006/relationships/tags" Target="../tags/tag1387.xml"/><Relationship Id="rId20" Type="http://schemas.openxmlformats.org/officeDocument/2006/relationships/tags" Target="../tags/tag1391.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theme" Target="../theme/theme47.xml"/><Relationship Id="rId5" Type="http://schemas.openxmlformats.org/officeDocument/2006/relationships/slideLayout" Target="../slideLayouts/slideLayout431.xml"/><Relationship Id="rId15" Type="http://schemas.openxmlformats.org/officeDocument/2006/relationships/tags" Target="../tags/tag1386.xml"/><Relationship Id="rId10" Type="http://schemas.openxmlformats.org/officeDocument/2006/relationships/slideLayout" Target="../slideLayouts/slideLayout436.xml"/><Relationship Id="rId19" Type="http://schemas.openxmlformats.org/officeDocument/2006/relationships/tags" Target="../tags/tag1390.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tags" Target="../tags/tag1385.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tags" Target="../tags/tag1419.xml"/><Relationship Id="rId18" Type="http://schemas.openxmlformats.org/officeDocument/2006/relationships/tags" Target="../tags/tag1424.xml"/><Relationship Id="rId3" Type="http://schemas.openxmlformats.org/officeDocument/2006/relationships/slideLayout" Target="../slideLayouts/slideLayout439.xml"/><Relationship Id="rId21" Type="http://schemas.openxmlformats.org/officeDocument/2006/relationships/oleObject" Target="../embeddings/oleObject386.bin"/><Relationship Id="rId7" Type="http://schemas.openxmlformats.org/officeDocument/2006/relationships/slideLayout" Target="../slideLayouts/slideLayout443.xml"/><Relationship Id="rId12" Type="http://schemas.openxmlformats.org/officeDocument/2006/relationships/vmlDrawing" Target="../drawings/vmlDrawing365.vml"/><Relationship Id="rId17" Type="http://schemas.openxmlformats.org/officeDocument/2006/relationships/tags" Target="../tags/tag1423.xml"/><Relationship Id="rId2" Type="http://schemas.openxmlformats.org/officeDocument/2006/relationships/slideLayout" Target="../slideLayouts/slideLayout438.xml"/><Relationship Id="rId16" Type="http://schemas.openxmlformats.org/officeDocument/2006/relationships/tags" Target="../tags/tag1422.xml"/><Relationship Id="rId20" Type="http://schemas.openxmlformats.org/officeDocument/2006/relationships/tags" Target="../tags/tag1426.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theme" Target="../theme/theme48.xml"/><Relationship Id="rId5" Type="http://schemas.openxmlformats.org/officeDocument/2006/relationships/slideLayout" Target="../slideLayouts/slideLayout441.xml"/><Relationship Id="rId15" Type="http://schemas.openxmlformats.org/officeDocument/2006/relationships/tags" Target="../tags/tag1421.xml"/><Relationship Id="rId10" Type="http://schemas.openxmlformats.org/officeDocument/2006/relationships/slideLayout" Target="../slideLayouts/slideLayout446.xml"/><Relationship Id="rId19" Type="http://schemas.openxmlformats.org/officeDocument/2006/relationships/tags" Target="../tags/tag142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tags" Target="../tags/tag1420.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tags" Target="../tags/tag1454.xml"/><Relationship Id="rId18" Type="http://schemas.openxmlformats.org/officeDocument/2006/relationships/tags" Target="../tags/tag1459.xml"/><Relationship Id="rId3" Type="http://schemas.openxmlformats.org/officeDocument/2006/relationships/slideLayout" Target="../slideLayouts/slideLayout449.xml"/><Relationship Id="rId21" Type="http://schemas.openxmlformats.org/officeDocument/2006/relationships/oleObject" Target="../embeddings/oleObject395.bin"/><Relationship Id="rId7" Type="http://schemas.openxmlformats.org/officeDocument/2006/relationships/slideLayout" Target="../slideLayouts/slideLayout453.xml"/><Relationship Id="rId12" Type="http://schemas.openxmlformats.org/officeDocument/2006/relationships/vmlDrawing" Target="../drawings/vmlDrawing374.vml"/><Relationship Id="rId17" Type="http://schemas.openxmlformats.org/officeDocument/2006/relationships/tags" Target="../tags/tag1458.xml"/><Relationship Id="rId2" Type="http://schemas.openxmlformats.org/officeDocument/2006/relationships/slideLayout" Target="../slideLayouts/slideLayout448.xml"/><Relationship Id="rId16" Type="http://schemas.openxmlformats.org/officeDocument/2006/relationships/tags" Target="../tags/tag1457.xml"/><Relationship Id="rId20" Type="http://schemas.openxmlformats.org/officeDocument/2006/relationships/tags" Target="../tags/tag1461.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theme" Target="../theme/theme49.xml"/><Relationship Id="rId5" Type="http://schemas.openxmlformats.org/officeDocument/2006/relationships/slideLayout" Target="../slideLayouts/slideLayout451.xml"/><Relationship Id="rId15" Type="http://schemas.openxmlformats.org/officeDocument/2006/relationships/tags" Target="../tags/tag1456.xml"/><Relationship Id="rId10" Type="http://schemas.openxmlformats.org/officeDocument/2006/relationships/slideLayout" Target="../slideLayouts/slideLayout456.xml"/><Relationship Id="rId19" Type="http://schemas.openxmlformats.org/officeDocument/2006/relationships/tags" Target="../tags/tag1460.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tags" Target="../tags/tag1455.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19.vml"/><Relationship Id="rId18" Type="http://schemas.openxmlformats.org/officeDocument/2006/relationships/tags" Target="../tags/tag77.xml"/><Relationship Id="rId3" Type="http://schemas.openxmlformats.org/officeDocument/2006/relationships/slideLayout" Target="../slideLayouts/slideLayout36.xml"/><Relationship Id="rId21" Type="http://schemas.openxmlformats.org/officeDocument/2006/relationships/tags" Target="../tags/tag80.xml"/><Relationship Id="rId7" Type="http://schemas.openxmlformats.org/officeDocument/2006/relationships/slideLayout" Target="../slideLayouts/slideLayout40.xml"/><Relationship Id="rId12" Type="http://schemas.openxmlformats.org/officeDocument/2006/relationships/theme" Target="../theme/theme5.xml"/><Relationship Id="rId17" Type="http://schemas.openxmlformats.org/officeDocument/2006/relationships/tags" Target="../tags/tag76.xml"/><Relationship Id="rId2" Type="http://schemas.openxmlformats.org/officeDocument/2006/relationships/slideLayout" Target="../slideLayouts/slideLayout35.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74.xml"/><Relationship Id="rId23"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tags" Target="../tags/tag78.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73.xml"/><Relationship Id="rId22" Type="http://schemas.openxmlformats.org/officeDocument/2006/relationships/oleObject" Target="../embeddings/oleObject20.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ags" Target="../tags/tag1489.xml"/><Relationship Id="rId18" Type="http://schemas.openxmlformats.org/officeDocument/2006/relationships/tags" Target="../tags/tag1494.xml"/><Relationship Id="rId3" Type="http://schemas.openxmlformats.org/officeDocument/2006/relationships/slideLayout" Target="../slideLayouts/slideLayout459.xml"/><Relationship Id="rId21" Type="http://schemas.openxmlformats.org/officeDocument/2006/relationships/oleObject" Target="../embeddings/oleObject404.bin"/><Relationship Id="rId7" Type="http://schemas.openxmlformats.org/officeDocument/2006/relationships/slideLayout" Target="../slideLayouts/slideLayout463.xml"/><Relationship Id="rId12" Type="http://schemas.openxmlformats.org/officeDocument/2006/relationships/vmlDrawing" Target="../drawings/vmlDrawing383.vml"/><Relationship Id="rId17" Type="http://schemas.openxmlformats.org/officeDocument/2006/relationships/tags" Target="../tags/tag1493.xml"/><Relationship Id="rId2" Type="http://schemas.openxmlformats.org/officeDocument/2006/relationships/slideLayout" Target="../slideLayouts/slideLayout458.xml"/><Relationship Id="rId16" Type="http://schemas.openxmlformats.org/officeDocument/2006/relationships/tags" Target="../tags/tag1492.xml"/><Relationship Id="rId20" Type="http://schemas.openxmlformats.org/officeDocument/2006/relationships/tags" Target="../tags/tag1496.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theme" Target="../theme/theme50.xml"/><Relationship Id="rId5" Type="http://schemas.openxmlformats.org/officeDocument/2006/relationships/slideLayout" Target="../slideLayouts/slideLayout461.xml"/><Relationship Id="rId15" Type="http://schemas.openxmlformats.org/officeDocument/2006/relationships/tags" Target="../tags/tag1491.xml"/><Relationship Id="rId10" Type="http://schemas.openxmlformats.org/officeDocument/2006/relationships/slideLayout" Target="../slideLayouts/slideLayout466.xml"/><Relationship Id="rId19" Type="http://schemas.openxmlformats.org/officeDocument/2006/relationships/tags" Target="../tags/tag1495.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tags" Target="../tags/tag1490.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ags" Target="../tags/tag1524.xml"/><Relationship Id="rId18" Type="http://schemas.openxmlformats.org/officeDocument/2006/relationships/tags" Target="../tags/tag1529.xml"/><Relationship Id="rId3" Type="http://schemas.openxmlformats.org/officeDocument/2006/relationships/slideLayout" Target="../slideLayouts/slideLayout469.xml"/><Relationship Id="rId21" Type="http://schemas.openxmlformats.org/officeDocument/2006/relationships/oleObject" Target="../embeddings/oleObject413.bin"/><Relationship Id="rId7" Type="http://schemas.openxmlformats.org/officeDocument/2006/relationships/slideLayout" Target="../slideLayouts/slideLayout473.xml"/><Relationship Id="rId12" Type="http://schemas.openxmlformats.org/officeDocument/2006/relationships/vmlDrawing" Target="../drawings/vmlDrawing392.vml"/><Relationship Id="rId17" Type="http://schemas.openxmlformats.org/officeDocument/2006/relationships/tags" Target="../tags/tag1528.xml"/><Relationship Id="rId2" Type="http://schemas.openxmlformats.org/officeDocument/2006/relationships/slideLayout" Target="../slideLayouts/slideLayout468.xml"/><Relationship Id="rId16" Type="http://schemas.openxmlformats.org/officeDocument/2006/relationships/tags" Target="../tags/tag1527.xml"/><Relationship Id="rId20" Type="http://schemas.openxmlformats.org/officeDocument/2006/relationships/tags" Target="../tags/tag1531.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theme" Target="../theme/theme51.xml"/><Relationship Id="rId5" Type="http://schemas.openxmlformats.org/officeDocument/2006/relationships/slideLayout" Target="../slideLayouts/slideLayout471.xml"/><Relationship Id="rId15" Type="http://schemas.openxmlformats.org/officeDocument/2006/relationships/tags" Target="../tags/tag1526.xml"/><Relationship Id="rId10" Type="http://schemas.openxmlformats.org/officeDocument/2006/relationships/slideLayout" Target="../slideLayouts/slideLayout476.xml"/><Relationship Id="rId19" Type="http://schemas.openxmlformats.org/officeDocument/2006/relationships/tags" Target="../tags/tag1530.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tags" Target="../tags/tag1525.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6.xml"/><Relationship Id="rId4"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vmlDrawing" Target="../drawings/vmlDrawing27.vml"/><Relationship Id="rId18" Type="http://schemas.openxmlformats.org/officeDocument/2006/relationships/tags" Target="../tags/tag122.xml"/><Relationship Id="rId3" Type="http://schemas.openxmlformats.org/officeDocument/2006/relationships/slideLayout" Target="../slideLayouts/slideLayout51.xml"/><Relationship Id="rId21" Type="http://schemas.openxmlformats.org/officeDocument/2006/relationships/tags" Target="../tags/tag125.xml"/><Relationship Id="rId7" Type="http://schemas.openxmlformats.org/officeDocument/2006/relationships/slideLayout" Target="../slideLayouts/slideLayout55.xml"/><Relationship Id="rId12" Type="http://schemas.openxmlformats.org/officeDocument/2006/relationships/theme" Target="../theme/theme7.xml"/><Relationship Id="rId17" Type="http://schemas.openxmlformats.org/officeDocument/2006/relationships/tags" Target="../tags/tag121.xml"/><Relationship Id="rId2" Type="http://schemas.openxmlformats.org/officeDocument/2006/relationships/slideLayout" Target="../slideLayouts/slideLayout50.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ags" Target="../tags/tag119.xml"/><Relationship Id="rId23" Type="http://schemas.openxmlformats.org/officeDocument/2006/relationships/image" Target="../media/image2.png"/><Relationship Id="rId10" Type="http://schemas.openxmlformats.org/officeDocument/2006/relationships/slideLayout" Target="../slideLayouts/slideLayout58.xml"/><Relationship Id="rId19" Type="http://schemas.openxmlformats.org/officeDocument/2006/relationships/tags" Target="../tags/tag12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18.xml"/><Relationship Id="rId22" Type="http://schemas.openxmlformats.org/officeDocument/2006/relationships/oleObject" Target="../embeddings/oleObject29.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9.xml"/><Relationship Id="rId18" Type="http://schemas.openxmlformats.org/officeDocument/2006/relationships/image" Target="../media/image2.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ags" Target="../tags/tag158.xml"/><Relationship Id="rId17" Type="http://schemas.openxmlformats.org/officeDocument/2006/relationships/oleObject" Target="../embeddings/oleObject36.bin"/><Relationship Id="rId2" Type="http://schemas.openxmlformats.org/officeDocument/2006/relationships/slideLayout" Target="../slideLayouts/slideLayout61.xml"/><Relationship Id="rId16" Type="http://schemas.openxmlformats.org/officeDocument/2006/relationships/tags" Target="../tags/tag162.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ags" Target="../tags/tag157.xml"/><Relationship Id="rId5" Type="http://schemas.openxmlformats.org/officeDocument/2006/relationships/slideLayout" Target="../slideLayouts/slideLayout64.xml"/><Relationship Id="rId15" Type="http://schemas.openxmlformats.org/officeDocument/2006/relationships/tags" Target="../tags/tag161.xml"/><Relationship Id="rId10" Type="http://schemas.openxmlformats.org/officeDocument/2006/relationships/tags" Target="../tags/tag156.xml"/><Relationship Id="rId4" Type="http://schemas.openxmlformats.org/officeDocument/2006/relationships/slideLayout" Target="../slideLayouts/slideLayout63.xml"/><Relationship Id="rId9" Type="http://schemas.openxmlformats.org/officeDocument/2006/relationships/vmlDrawing" Target="../drawings/vmlDrawing34.vml"/><Relationship Id="rId14" Type="http://schemas.openxmlformats.org/officeDocument/2006/relationships/tags" Target="../tags/tag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slideLayout" Target="../slideLayouts/slideLayout69.xml"/><Relationship Id="rId21" Type="http://schemas.openxmlformats.org/officeDocument/2006/relationships/oleObject" Target="../embeddings/oleObject45.bin"/><Relationship Id="rId7" Type="http://schemas.openxmlformats.org/officeDocument/2006/relationships/slideLayout" Target="../slideLayouts/slideLayout73.xml"/><Relationship Id="rId12" Type="http://schemas.openxmlformats.org/officeDocument/2006/relationships/vmlDrawing" Target="../drawings/vmlDrawing39.vml"/><Relationship Id="rId17" Type="http://schemas.openxmlformats.org/officeDocument/2006/relationships/tags" Target="../tags/tag173.xml"/><Relationship Id="rId2" Type="http://schemas.openxmlformats.org/officeDocument/2006/relationships/slideLayout" Target="../slideLayouts/slideLayout6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9.xml"/><Relationship Id="rId5" Type="http://schemas.openxmlformats.org/officeDocument/2006/relationships/slideLayout" Target="../slideLayouts/slideLayout71.xml"/><Relationship Id="rId15" Type="http://schemas.openxmlformats.org/officeDocument/2006/relationships/tags" Target="../tags/tag171.xml"/><Relationship Id="rId10" Type="http://schemas.openxmlformats.org/officeDocument/2006/relationships/slideLayout" Target="../slideLayouts/slideLayout76.xml"/><Relationship Id="rId19" Type="http://schemas.openxmlformats.org/officeDocument/2006/relationships/tags" Target="../tags/tag17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70.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7"/>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8"/>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9"/>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 id="2147484484"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8/26/2016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8/26/2016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60.xml"/><Relationship Id="rId2" Type="http://schemas.openxmlformats.org/officeDocument/2006/relationships/tags" Target="../tags/tag1559.xml"/><Relationship Id="rId1" Type="http://schemas.openxmlformats.org/officeDocument/2006/relationships/vmlDrawing" Target="../drawings/vmlDrawing401.vml"/><Relationship Id="rId6" Type="http://schemas.openxmlformats.org/officeDocument/2006/relationships/oleObject" Target="../embeddings/oleObject42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402.vml"/><Relationship Id="rId4" Type="http://schemas.openxmlformats.org/officeDocument/2006/relationships/oleObject" Target="../embeddings/oleObject423.bin"/></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DynamicDB</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smtClean="0">
                <a:solidFill>
                  <a:srgbClr val="1F497D">
                    <a:lumMod val="50000"/>
                  </a:srgbClr>
                </a:solidFill>
              </a:rPr>
              <a:t>DynamicDB Fundamentals</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noProof="0" dirty="0" smtClean="0">
                <a:solidFill>
                  <a:schemeClr val="accent5"/>
                </a:solidFill>
                <a:latin typeface="Arial Narrow" pitchFamily="34" charset="0"/>
              </a:rPr>
              <a:t>What is </a:t>
            </a:r>
            <a:r>
              <a:rPr lang="en-US" sz="3600" kern="0" dirty="0" smtClean="0">
                <a:solidFill>
                  <a:schemeClr val="accent5"/>
                </a:solidFill>
                <a:latin typeface="Arial Narrow" pitchFamily="34" charset="0"/>
              </a:rPr>
              <a:t>DynamoDB</a:t>
            </a:r>
            <a:r>
              <a:rPr lang="en-US" sz="3600" kern="0" noProof="0" dirty="0" smtClean="0">
                <a:solidFill>
                  <a:schemeClr val="accent5"/>
                </a:solidFill>
                <a:latin typeface="Arial Narrow" pitchFamily="34" charset="0"/>
              </a:rPr>
              <a: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pPr algn="just"/>
            <a:r>
              <a:rPr lang="en-US" sz="2400" dirty="0" smtClean="0"/>
              <a:t>Amazon DynamoDB is a fast and flexible NOSQL database service for all applications that need consistent, single-digit millisecond latency at any scale. It is a fully managed database and supports both document and key-value data models. Its flexible data model and reliable performance make it a great fit for mobile, web, gaming, ad-tech, </a:t>
            </a:r>
            <a:r>
              <a:rPr lang="en-US" sz="2400" dirty="0" err="1" smtClean="0"/>
              <a:t>IoT</a:t>
            </a:r>
            <a:r>
              <a:rPr lang="en-US" sz="2400" dirty="0" smtClean="0"/>
              <a:t>, and many other applications.</a:t>
            </a:r>
          </a:p>
          <a:p>
            <a:pPr algn="just"/>
            <a:endParaRPr lang="en-US" sz="2400" dirty="0" smtClean="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Facts about DynamoDB?</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Stored on SSD storage</a:t>
            </a:r>
          </a:p>
          <a:p>
            <a:r>
              <a:rPr lang="en-US" sz="2400" dirty="0" smtClean="0"/>
              <a:t>Spread Across 3 geographically distinct data </a:t>
            </a:r>
            <a:r>
              <a:rPr lang="en-US" sz="2400" dirty="0" err="1" smtClean="0"/>
              <a:t>centres</a:t>
            </a:r>
            <a:endParaRPr lang="en-US" sz="2400" dirty="0" smtClean="0"/>
          </a:p>
          <a:p>
            <a:endParaRPr lang="en-US" sz="2400" dirty="0" smtClean="0"/>
          </a:p>
          <a:p>
            <a:r>
              <a:rPr lang="en-US" sz="2400" dirty="0" smtClean="0"/>
              <a:t>Eventual Consistent Reads (Default)</a:t>
            </a:r>
          </a:p>
          <a:p>
            <a:pPr lvl="1"/>
            <a:r>
              <a:rPr lang="en-US" sz="2400" dirty="0" smtClean="0"/>
              <a:t>Consistency across all copies of data is usually reached within a second. Repeating a read after a short time should return the updated data. (Best Read Performance)</a:t>
            </a:r>
          </a:p>
          <a:p>
            <a:r>
              <a:rPr lang="en-US" sz="2400" dirty="0" smtClean="0"/>
              <a:t>Strongly Consistent Reads</a:t>
            </a:r>
          </a:p>
          <a:p>
            <a:pPr lvl="1"/>
            <a:r>
              <a:rPr lang="en-US" sz="2400" dirty="0" smtClean="0"/>
              <a:t>A Strongly consistent read returns a result that reflects all writes that received a successful response prior to the read.</a:t>
            </a:r>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b="1" kern="0" dirty="0" smtClean="0">
                <a:solidFill>
                  <a:schemeClr val="accent5"/>
                </a:solidFill>
                <a:latin typeface="Arial Narrow" pitchFamily="34" charset="0"/>
              </a:rPr>
              <a:t>The Basics</a:t>
            </a:r>
            <a:endParaRPr kumimoji="0" lang="en-US" sz="3600" b="1"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1401568" y="1761285"/>
            <a:ext cx="6343624" cy="2974489"/>
          </a:xfrm>
        </p:spPr>
        <p:txBody>
          <a:bodyPr/>
          <a:lstStyle/>
          <a:p>
            <a:r>
              <a:rPr lang="en-US" sz="2400" b="1" dirty="0" smtClean="0"/>
              <a:t>Tables</a:t>
            </a:r>
          </a:p>
          <a:p>
            <a:r>
              <a:rPr lang="en-US" sz="2400" b="1" dirty="0" smtClean="0"/>
              <a:t>Items (Think a row of data in table)</a:t>
            </a:r>
          </a:p>
          <a:p>
            <a:r>
              <a:rPr lang="en-US" sz="2400" b="1" dirty="0" smtClean="0"/>
              <a:t>Attributes (Think of a </a:t>
            </a:r>
            <a:r>
              <a:rPr lang="en-US" sz="2400" b="1" dirty="0" err="1" smtClean="0"/>
              <a:t>coulmn</a:t>
            </a:r>
            <a:r>
              <a:rPr lang="en-US" sz="2400" b="1" dirty="0" smtClean="0"/>
              <a:t> of data in a table)</a:t>
            </a:r>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b="1" kern="0" dirty="0" smtClean="0">
                <a:solidFill>
                  <a:schemeClr val="accent5"/>
                </a:solidFill>
                <a:latin typeface="Arial Narrow" pitchFamily="34" charset="0"/>
              </a:rPr>
              <a:t>The Basics</a:t>
            </a:r>
            <a:endParaRPr kumimoji="0" lang="en-US" sz="3600" b="1" i="0" u="none" strike="noStrike" kern="0" cap="none" spc="0" normalizeH="0" baseline="0" noProof="0" dirty="0">
              <a:ln>
                <a:noFill/>
              </a:ln>
              <a:solidFill>
                <a:schemeClr val="accent5"/>
              </a:solidFill>
              <a:effectLst/>
              <a:uLnTx/>
              <a:uFillTx/>
              <a:latin typeface="Arial Narrow" pitchFamily="34" charset="0"/>
            </a:endParaRPr>
          </a:p>
        </p:txBody>
      </p:sp>
      <p:pic>
        <p:nvPicPr>
          <p:cNvPr id="1474561" name="Picture 1"/>
          <p:cNvPicPr>
            <a:picLocks noChangeAspect="1" noChangeArrowheads="1"/>
          </p:cNvPicPr>
          <p:nvPr/>
        </p:nvPicPr>
        <p:blipFill>
          <a:blip r:embed="rId3" cstate="print"/>
          <a:srcRect/>
          <a:stretch>
            <a:fillRect/>
          </a:stretch>
        </p:blipFill>
        <p:spPr bwMode="auto">
          <a:xfrm>
            <a:off x="1296538" y="1241945"/>
            <a:ext cx="7635616" cy="4976315"/>
          </a:xfrm>
          <a:prstGeom prst="rect">
            <a:avLst/>
          </a:prstGeom>
          <a:noFill/>
          <a:ln w="9525">
            <a:noFill/>
            <a:miter lim="800000"/>
            <a:headEnd/>
            <a:tailEnd/>
          </a:ln>
        </p:spPr>
      </p:pic>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r>
              <a:rPr lang="en-US" sz="3600" b="1" kern="0" dirty="0" smtClean="0">
                <a:solidFill>
                  <a:schemeClr val="accent5"/>
                </a:solidFill>
                <a:latin typeface="Arial Narrow" pitchFamily="34" charset="0"/>
              </a:rPr>
              <a:t>Pricing</a:t>
            </a:r>
            <a:endParaRPr lang="en-US" sz="3600" dirty="0" smtClean="0"/>
          </a:p>
        </p:txBody>
      </p:sp>
      <p:sp>
        <p:nvSpPr>
          <p:cNvPr id="5" name="Content Placeholder 4"/>
          <p:cNvSpPr>
            <a:spLocks noGrp="1"/>
          </p:cNvSpPr>
          <p:nvPr>
            <p:ph idx="1"/>
          </p:nvPr>
        </p:nvSpPr>
        <p:spPr>
          <a:xfrm>
            <a:off x="323394" y="1501977"/>
            <a:ext cx="9261933" cy="4505284"/>
          </a:xfrm>
        </p:spPr>
        <p:txBody>
          <a:bodyPr/>
          <a:lstStyle/>
          <a:p>
            <a:r>
              <a:rPr lang="en-US" sz="2400" dirty="0" smtClean="0"/>
              <a:t>Provisioned Throughput Capacity</a:t>
            </a:r>
          </a:p>
          <a:p>
            <a:pPr lvl="1"/>
            <a:r>
              <a:rPr lang="en-US" sz="2400" dirty="0" smtClean="0"/>
              <a:t>Write Throughput $0.0065 per hour for every 10 units</a:t>
            </a:r>
          </a:p>
          <a:p>
            <a:pPr lvl="1"/>
            <a:r>
              <a:rPr lang="en-US" sz="2400" dirty="0" smtClean="0"/>
              <a:t>Read Throughput $0.0065 per hour for every 50 units</a:t>
            </a:r>
          </a:p>
          <a:p>
            <a:endParaRPr lang="en-US" sz="2400" dirty="0" smtClean="0"/>
          </a:p>
          <a:p>
            <a:r>
              <a:rPr lang="en-US" sz="2400" dirty="0" smtClean="0"/>
              <a:t>First 25GB stored per month is free</a:t>
            </a:r>
          </a:p>
          <a:p>
            <a:r>
              <a:rPr lang="en-US" sz="2400" dirty="0" smtClean="0"/>
              <a:t>Storage costs of $0.25 GB per month there after.</a:t>
            </a:r>
          </a:p>
          <a:p>
            <a:endParaRPr lang="en-US" sz="2400" dirty="0" smtClean="0"/>
          </a:p>
          <a:p>
            <a:endParaRPr lang="en-US" sz="24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r>
              <a:rPr lang="en-US" sz="3600" b="1" kern="0" dirty="0" smtClean="0">
                <a:solidFill>
                  <a:schemeClr val="accent5"/>
                </a:solidFill>
                <a:latin typeface="Arial Narrow" pitchFamily="34" charset="0"/>
              </a:rPr>
              <a:t>Pricing Example</a:t>
            </a:r>
            <a:endParaRPr lang="en-US" sz="3600" dirty="0" smtClean="0"/>
          </a:p>
        </p:txBody>
      </p:sp>
      <p:sp>
        <p:nvSpPr>
          <p:cNvPr id="5" name="Content Placeholder 4"/>
          <p:cNvSpPr>
            <a:spLocks noGrp="1"/>
          </p:cNvSpPr>
          <p:nvPr>
            <p:ph idx="1"/>
          </p:nvPr>
        </p:nvSpPr>
        <p:spPr>
          <a:xfrm>
            <a:off x="323394" y="1501977"/>
            <a:ext cx="9261933" cy="4505284"/>
          </a:xfrm>
        </p:spPr>
        <p:txBody>
          <a:bodyPr/>
          <a:lstStyle/>
          <a:p>
            <a:r>
              <a:rPr lang="en-US" sz="2400" dirty="0" smtClean="0"/>
              <a:t>Let's assume that your application needs to perform 1 million write and 1 million reads per day, while storing 28 GB of data. </a:t>
            </a:r>
          </a:p>
          <a:p>
            <a:r>
              <a:rPr lang="en-US" sz="2400" dirty="0" smtClean="0"/>
              <a:t>First, you need to calculate how many writes and reads seconds you need. 1 million evenly spread writes per day is equivalent to 1,000,000 (writes) / 24 (hours) / 60 (minutes) /60 (seconds) =11.6 writes per second.</a:t>
            </a:r>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r>
              <a:rPr lang="en-US" sz="3600" b="1" kern="0" dirty="0" smtClean="0">
                <a:solidFill>
                  <a:schemeClr val="accent5"/>
                </a:solidFill>
                <a:latin typeface="Arial Narrow" pitchFamily="34" charset="0"/>
              </a:rPr>
              <a:t>Pricing Example</a:t>
            </a:r>
            <a:endParaRPr lang="en-US" sz="3600" dirty="0" smtClean="0"/>
          </a:p>
        </p:txBody>
      </p:sp>
      <p:sp>
        <p:nvSpPr>
          <p:cNvPr id="5" name="Content Placeholder 4"/>
          <p:cNvSpPr>
            <a:spLocks noGrp="1"/>
          </p:cNvSpPr>
          <p:nvPr>
            <p:ph idx="1"/>
          </p:nvPr>
        </p:nvSpPr>
        <p:spPr>
          <a:xfrm>
            <a:off x="323394" y="1501977"/>
            <a:ext cx="9261933" cy="4505284"/>
          </a:xfrm>
        </p:spPr>
        <p:txBody>
          <a:bodyPr/>
          <a:lstStyle/>
          <a:p>
            <a:r>
              <a:rPr lang="en-US" sz="2400" dirty="0" smtClean="0"/>
              <a:t>A DynamoDB Write Capacity Unit can handle 1 write per second, so you need 12 write Capacity Units. For write throughput, you are charged on $0.0065 for every 10 units.</a:t>
            </a:r>
          </a:p>
          <a:p>
            <a:endParaRPr lang="en-US" sz="2400" dirty="0" smtClean="0"/>
          </a:p>
          <a:p>
            <a:pPr lvl="1"/>
            <a:r>
              <a:rPr lang="en-US" sz="2400" dirty="0" smtClean="0"/>
              <a:t>So ($0.0065/10) *12 *24 = $0.1872 per day.</a:t>
            </a:r>
          </a:p>
          <a:p>
            <a:pPr lvl="1"/>
            <a:endParaRPr lang="en-US" sz="24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r>
              <a:rPr lang="en-US" sz="3600" b="1" kern="0" dirty="0" smtClean="0">
                <a:solidFill>
                  <a:schemeClr val="accent5"/>
                </a:solidFill>
                <a:latin typeface="Arial Narrow" pitchFamily="34" charset="0"/>
              </a:rPr>
              <a:t>Pricing Example</a:t>
            </a:r>
            <a:endParaRPr lang="en-US" sz="3600" dirty="0" smtClean="0"/>
          </a:p>
        </p:txBody>
      </p:sp>
      <p:sp>
        <p:nvSpPr>
          <p:cNvPr id="5" name="Content Placeholder 4"/>
          <p:cNvSpPr>
            <a:spLocks noGrp="1"/>
          </p:cNvSpPr>
          <p:nvPr>
            <p:ph idx="1"/>
          </p:nvPr>
        </p:nvSpPr>
        <p:spPr>
          <a:xfrm>
            <a:off x="644068" y="1228708"/>
            <a:ext cx="8962388" cy="5056478"/>
          </a:xfrm>
        </p:spPr>
        <p:txBody>
          <a:bodyPr/>
          <a:lstStyle/>
          <a:p>
            <a:pPr marL="228600" lvl="1">
              <a:buClr>
                <a:schemeClr val="accent5"/>
              </a:buClr>
              <a:buNone/>
            </a:pPr>
            <a:r>
              <a:rPr lang="en-US" sz="2400" dirty="0" smtClean="0"/>
              <a:t>	Storage </a:t>
            </a:r>
            <a:r>
              <a:rPr lang="en-US" sz="2400" dirty="0" smtClean="0"/>
              <a:t>costs is $0.25 per GB per month. Lets assume our database is 28 GB. We get the first 25 GB for free so we only pay for 3 GB of storage which is $0.75 per  month.</a:t>
            </a:r>
          </a:p>
          <a:p>
            <a:pPr>
              <a:buNone/>
            </a:pPr>
            <a:endParaRPr lang="en-US" sz="2400" dirty="0" smtClean="0"/>
          </a:p>
          <a:p>
            <a:r>
              <a:rPr lang="en-US" sz="2400" dirty="0" smtClean="0"/>
              <a:t>Total </a:t>
            </a:r>
            <a:r>
              <a:rPr lang="en-US" sz="2400" dirty="0" smtClean="0"/>
              <a:t>Cost= $0.1872 per day + $0.0374 per day Plus Storage of 0.75 per month.</a:t>
            </a:r>
          </a:p>
          <a:p>
            <a:endParaRPr lang="en-US" sz="2400" dirty="0" smtClean="0"/>
          </a:p>
          <a:p>
            <a:pPr>
              <a:buNone/>
            </a:pPr>
            <a:r>
              <a:rPr lang="en-US" sz="2400" dirty="0" smtClean="0"/>
              <a:t>	(30 * ($0.1872 + $0.0374)) $0.75 = $7.488</a:t>
            </a:r>
          </a:p>
          <a:p>
            <a:endParaRPr lang="en-US" sz="2400" dirty="0" smtClean="0"/>
          </a:p>
          <a:p>
            <a:pPr>
              <a:buNone/>
            </a:pPr>
            <a:r>
              <a:rPr lang="en-US" sz="2400" b="1" dirty="0" smtClean="0"/>
              <a:t> With </a:t>
            </a:r>
            <a:r>
              <a:rPr lang="en-US" sz="2400" b="1" dirty="0" smtClean="0"/>
              <a:t>Free Tier You Get</a:t>
            </a:r>
          </a:p>
          <a:p>
            <a:pPr>
              <a:buNone/>
            </a:pPr>
            <a:r>
              <a:rPr lang="en-US" sz="2400" dirty="0" smtClean="0"/>
              <a:t> 25 </a:t>
            </a:r>
            <a:r>
              <a:rPr lang="en-US" sz="2400" dirty="0" smtClean="0"/>
              <a:t>Read Capacity Units</a:t>
            </a:r>
          </a:p>
          <a:p>
            <a:pPr>
              <a:buNone/>
            </a:pPr>
            <a:r>
              <a:rPr lang="en-US" sz="2400" dirty="0" smtClean="0"/>
              <a:t> 25 </a:t>
            </a:r>
            <a:r>
              <a:rPr lang="en-US" sz="2400" dirty="0" smtClean="0"/>
              <a:t>Write Capacity Units</a:t>
            </a:r>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r>
              <a:rPr lang="en-US" sz="3600" b="1" kern="0" dirty="0" smtClean="0">
                <a:solidFill>
                  <a:schemeClr val="accent5"/>
                </a:solidFill>
                <a:latin typeface="Arial Narrow" pitchFamily="34" charset="0"/>
              </a:rPr>
              <a:t>Data Types</a:t>
            </a:r>
            <a:endParaRPr lang="en-US" sz="3600" dirty="0" smtClean="0"/>
          </a:p>
        </p:txBody>
      </p:sp>
      <p:sp>
        <p:nvSpPr>
          <p:cNvPr id="5" name="Content Placeholder 4"/>
          <p:cNvSpPr>
            <a:spLocks noGrp="1"/>
          </p:cNvSpPr>
          <p:nvPr>
            <p:ph idx="1"/>
          </p:nvPr>
        </p:nvSpPr>
        <p:spPr>
          <a:xfrm>
            <a:off x="644068" y="1228708"/>
            <a:ext cx="8962388" cy="5056478"/>
          </a:xfrm>
        </p:spPr>
        <p:txBody>
          <a:bodyPr/>
          <a:lstStyle/>
          <a:p>
            <a:r>
              <a:rPr lang="en-US" sz="1800" b="1" dirty="0" smtClean="0"/>
              <a:t>Scalar Types – A scalar type can represent exactly one value. The scalar types are number, string</a:t>
            </a:r>
            <a:r>
              <a:rPr lang="en-US" sz="1800" b="1" dirty="0" smtClean="0"/>
              <a:t>, </a:t>
            </a:r>
            <a:r>
              <a:rPr lang="en-US" sz="1800" dirty="0" smtClean="0"/>
              <a:t>binary</a:t>
            </a:r>
            <a:r>
              <a:rPr lang="en-US" sz="1800" dirty="0" smtClean="0"/>
              <a:t>, Boolean, and null.</a:t>
            </a:r>
          </a:p>
          <a:p>
            <a:r>
              <a:rPr lang="en-US" sz="1800" b="1" dirty="0" smtClean="0"/>
              <a:t>Document </a:t>
            </a:r>
            <a:r>
              <a:rPr lang="en-US" sz="1800" b="1" dirty="0" smtClean="0"/>
              <a:t>Types – A document type can represent a complex structure with nested </a:t>
            </a:r>
            <a:r>
              <a:rPr lang="en-US" sz="1800" b="1" dirty="0" smtClean="0"/>
              <a:t>attributes—such </a:t>
            </a:r>
            <a:r>
              <a:rPr lang="en-US" sz="1800" dirty="0" smtClean="0"/>
              <a:t>as </a:t>
            </a:r>
            <a:r>
              <a:rPr lang="en-US" sz="1800" dirty="0" smtClean="0"/>
              <a:t>you would find in a JSON document. The document types are list and map.</a:t>
            </a:r>
          </a:p>
          <a:p>
            <a:r>
              <a:rPr lang="en-US" sz="1800" b="1" dirty="0" smtClean="0"/>
              <a:t>Set </a:t>
            </a:r>
            <a:r>
              <a:rPr lang="en-US" sz="1800" b="1" dirty="0" smtClean="0"/>
              <a:t>Types – A set type can represent multiple scalar values. The set types are string set, number set</a:t>
            </a:r>
            <a:r>
              <a:rPr lang="en-US" sz="1800" b="1" dirty="0" smtClean="0"/>
              <a:t>, </a:t>
            </a:r>
            <a:r>
              <a:rPr lang="en-US" sz="1800" dirty="0" smtClean="0"/>
              <a:t>and </a:t>
            </a:r>
            <a:r>
              <a:rPr lang="en-US" sz="1800" dirty="0" smtClean="0"/>
              <a:t>binary set.</a:t>
            </a:r>
            <a:endParaRPr lang="en-US" sz="5400" dirty="0" smtClean="0"/>
          </a:p>
        </p:txBody>
      </p:sp>
    </p:spTree>
    <p:extLst>
      <p:ext uri="{BB962C8B-B14F-4D97-AF65-F5344CB8AC3E}">
        <p14:creationId xmlns:p14="http://schemas.microsoft.com/office/powerpoint/2010/main" xmlns="" val="926298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dirty="0">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Author</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001</a:t>
                      </a: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err="1" smtClean="0">
                <a:solidFill>
                  <a:srgbClr val="1F497D">
                    <a:lumMod val="50000"/>
                  </a:srgbClr>
                </a:solidFill>
              </a:rPr>
              <a:t>DynamicDB</a:t>
            </a:r>
            <a:r>
              <a:rPr lang="en-US" dirty="0" smtClean="0">
                <a:solidFill>
                  <a:srgbClr val="1F497D">
                    <a:lumMod val="50000"/>
                  </a:srgbClr>
                </a:solidFill>
              </a:rPr>
              <a:t> Indexes</a:t>
            </a:r>
            <a:endParaRPr lang="en-US" dirty="0">
              <a:solidFill>
                <a:srgbClr val="1F497D">
                  <a:lumMod val="50000"/>
                </a:srgb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DynamoDB </a:t>
            </a:r>
            <a:r>
              <a:rPr lang="en-US" sz="3600" kern="0" dirty="0" smtClean="0">
                <a:solidFill>
                  <a:schemeClr val="accent5"/>
                </a:solidFill>
                <a:latin typeface="Arial Narrow" pitchFamily="34" charset="0"/>
              </a:rPr>
              <a:t>- Primary </a:t>
            </a:r>
            <a:r>
              <a:rPr lang="en-US" sz="3600" kern="0" dirty="0" smtClean="0">
                <a:solidFill>
                  <a:schemeClr val="accent5"/>
                </a:solidFill>
                <a:latin typeface="Arial Narrow" pitchFamily="34" charset="0"/>
              </a:rPr>
              <a:t>Keys</a:t>
            </a:r>
            <a:endParaRPr lang="en-US" sz="3600" kern="0" dirty="0">
              <a:solidFill>
                <a:schemeClr val="accent5"/>
              </a:solidFill>
              <a:latin typeface="Arial Narrow" pitchFamily="34" charset="0"/>
            </a:endParaRPr>
          </a:p>
        </p:txBody>
      </p:sp>
      <p:sp>
        <p:nvSpPr>
          <p:cNvPr id="7" name="Content Placeholder 4"/>
          <p:cNvSpPr>
            <a:spLocks noGrp="1"/>
          </p:cNvSpPr>
          <p:nvPr>
            <p:ph idx="1"/>
          </p:nvPr>
        </p:nvSpPr>
        <p:spPr>
          <a:xfrm>
            <a:off x="719180" y="1119837"/>
            <a:ext cx="8957084" cy="5212722"/>
          </a:xfrm>
        </p:spPr>
        <p:txBody>
          <a:bodyPr/>
          <a:lstStyle/>
          <a:p>
            <a:pPr>
              <a:buNone/>
            </a:pPr>
            <a:r>
              <a:rPr lang="en-US" sz="1800" b="1" dirty="0" smtClean="0"/>
              <a:t>Two Types of Primary Keys Available:</a:t>
            </a:r>
          </a:p>
          <a:p>
            <a:endParaRPr lang="en-US" sz="1800" b="1" dirty="0" smtClean="0"/>
          </a:p>
          <a:p>
            <a:r>
              <a:rPr lang="en-US" sz="1800" b="1" dirty="0" smtClean="0"/>
              <a:t>Single Attribute (think unique ID)</a:t>
            </a:r>
          </a:p>
          <a:p>
            <a:pPr lvl="1"/>
            <a:r>
              <a:rPr lang="en-US" sz="1800" b="1" dirty="0" smtClean="0"/>
              <a:t>Partition </a:t>
            </a:r>
            <a:r>
              <a:rPr lang="en-US" sz="1800" b="1" dirty="0" smtClean="0"/>
              <a:t>Key(Hash Key)composed of one attribute</a:t>
            </a:r>
          </a:p>
          <a:p>
            <a:endParaRPr lang="en-US" sz="1800" b="1" dirty="0" smtClean="0"/>
          </a:p>
          <a:p>
            <a:r>
              <a:rPr lang="en-US" sz="1800" b="1" dirty="0" smtClean="0"/>
              <a:t>Composite (think unique ID and a date rage)</a:t>
            </a:r>
          </a:p>
          <a:p>
            <a:pPr lvl="1"/>
            <a:r>
              <a:rPr lang="en-US" sz="1800" b="1" dirty="0" smtClean="0"/>
              <a:t>Partition Key &amp; Sort Key (Hash &amp; Range) composed of two attributes.</a:t>
            </a:r>
            <a:endParaRPr lang="en-US" sz="1800" b="1" dirty="0" smtClean="0"/>
          </a:p>
        </p:txBody>
      </p:sp>
    </p:spTree>
    <p:extLst>
      <p:ext uri="{BB962C8B-B14F-4D97-AF65-F5344CB8AC3E}">
        <p14:creationId xmlns:p14="http://schemas.microsoft.com/office/powerpoint/2010/main" xmlns="" val="4147542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smtClean="0">
                <a:solidFill>
                  <a:schemeClr val="accent5"/>
                </a:solidFill>
                <a:latin typeface="Arial Narrow" pitchFamily="34" charset="0"/>
              </a:rPr>
              <a:t>DynamoDB - Primary Keys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085282"/>
            <a:ext cx="8728009" cy="5188190"/>
          </a:xfrm>
        </p:spPr>
        <p:txBody>
          <a:bodyPr/>
          <a:lstStyle/>
          <a:p>
            <a:r>
              <a:rPr lang="en-US" sz="2400" b="1" dirty="0" smtClean="0"/>
              <a:t>Partition Key</a:t>
            </a:r>
          </a:p>
          <a:p>
            <a:pPr lvl="1"/>
            <a:r>
              <a:rPr lang="en-US" sz="2400" dirty="0" smtClean="0"/>
              <a:t>DynamoDB uses the partition key's value as input to an internal hash </a:t>
            </a:r>
            <a:r>
              <a:rPr lang="en-US" sz="2400" dirty="0" smtClean="0"/>
              <a:t>function</a:t>
            </a:r>
            <a:r>
              <a:rPr lang="en-US" sz="2400" dirty="0" smtClean="0"/>
              <a:t>. The output from the hash function determines the partition (this is simply the physical location in which the data is stored).</a:t>
            </a:r>
          </a:p>
          <a:p>
            <a:endParaRPr lang="en-US" sz="2400" dirty="0" smtClean="0"/>
          </a:p>
          <a:p>
            <a:pPr lvl="1"/>
            <a:r>
              <a:rPr lang="en-US" sz="2400" dirty="0" smtClean="0"/>
              <a:t>No two items in a table can have the same partition key value!</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DynamoDB - Primary </a:t>
            </a:r>
            <a:r>
              <a:rPr lang="en-US" sz="2800" b="1" kern="0" dirty="0" smtClean="0">
                <a:solidFill>
                  <a:schemeClr val="accent5"/>
                </a:solidFill>
                <a:latin typeface="Arial Narrow" pitchFamily="34" charset="0"/>
              </a:rPr>
              <a:t>Keys -&gt; </a:t>
            </a:r>
            <a:r>
              <a:rPr lang="en-US" sz="2800" b="1" kern="0" dirty="0" smtClean="0">
                <a:solidFill>
                  <a:schemeClr val="accent5"/>
                </a:solidFill>
                <a:latin typeface="Arial Narrow" pitchFamily="34" charset="0"/>
              </a:rPr>
              <a:t>Usage </a:t>
            </a:r>
            <a:r>
              <a:rPr lang="en-US" sz="2800" b="1" kern="0" dirty="0" smtClean="0">
                <a:solidFill>
                  <a:schemeClr val="accent5"/>
                </a:solidFill>
                <a:latin typeface="Arial Narrow" pitchFamily="34" charset="0"/>
              </a:rPr>
              <a:t>Scenarios</a:t>
            </a:r>
            <a:endParaRPr lang="en-US" sz="2800" b="1" kern="0" dirty="0">
              <a:solidFill>
                <a:schemeClr val="accent5"/>
              </a:solidFill>
              <a:latin typeface="Arial Narrow" pitchFamily="34" charset="0"/>
            </a:endParaRPr>
          </a:p>
        </p:txBody>
      </p:sp>
      <p:sp>
        <p:nvSpPr>
          <p:cNvPr id="4" name="TextBox 3"/>
          <p:cNvSpPr txBox="1"/>
          <p:nvPr/>
        </p:nvSpPr>
        <p:spPr>
          <a:xfrm>
            <a:off x="294290" y="1471449"/>
            <a:ext cx="9270123" cy="4154984"/>
          </a:xfrm>
          <a:prstGeom prst="rect">
            <a:avLst/>
          </a:prstGeom>
          <a:noFill/>
        </p:spPr>
        <p:txBody>
          <a:bodyPr wrap="square" rtlCol="0">
            <a:spAutoFit/>
          </a:bodyPr>
          <a:lstStyle/>
          <a:p>
            <a:pPr algn="just"/>
            <a:r>
              <a:rPr lang="en-US" sz="2400" b="1" dirty="0" smtClean="0">
                <a:solidFill>
                  <a:schemeClr val="tx2">
                    <a:lumMod val="50000"/>
                  </a:schemeClr>
                </a:solidFill>
              </a:rPr>
              <a:t>Partition Key and Sort </a:t>
            </a:r>
            <a:r>
              <a:rPr lang="en-US" sz="2400" b="1" dirty="0" smtClean="0">
                <a:solidFill>
                  <a:schemeClr val="tx2">
                    <a:lumMod val="50000"/>
                  </a:schemeClr>
                </a:solidFill>
              </a:rPr>
              <a:t>Key</a:t>
            </a:r>
          </a:p>
          <a:p>
            <a:pPr algn="just">
              <a:buFont typeface="Arial" pitchFamily="34" charset="0"/>
              <a:buChar char="•"/>
            </a:pPr>
            <a:r>
              <a:rPr lang="en-US" sz="2400" dirty="0" smtClean="0">
                <a:solidFill>
                  <a:schemeClr val="tx2">
                    <a:lumMod val="50000"/>
                  </a:schemeClr>
                </a:solidFill>
              </a:rPr>
              <a:t>DynamoDB uses the partition key's value as input to an internal has function. the output from the hash function determines the partition (this is simply the physical location in which the data is stored</a:t>
            </a:r>
            <a:r>
              <a:rPr lang="en-US" sz="2400" dirty="0" smtClean="0">
                <a:solidFill>
                  <a:schemeClr val="tx2">
                    <a:lumMod val="50000"/>
                  </a:schemeClr>
                </a:solidFill>
              </a:rPr>
              <a:t>).</a:t>
            </a:r>
          </a:p>
          <a:p>
            <a:pPr algn="just">
              <a:buFont typeface="Arial" pitchFamily="34" charset="0"/>
              <a:buChar char="•"/>
            </a:pPr>
            <a:endParaRPr lang="en-US" sz="2400" dirty="0" smtClean="0">
              <a:solidFill>
                <a:schemeClr val="tx2">
                  <a:lumMod val="50000"/>
                </a:schemeClr>
              </a:solidFill>
            </a:endParaRPr>
          </a:p>
          <a:p>
            <a:pPr algn="just">
              <a:buFont typeface="Arial" pitchFamily="34" charset="0"/>
              <a:buChar char="•"/>
            </a:pPr>
            <a:r>
              <a:rPr lang="en-US" sz="2400" dirty="0" smtClean="0">
                <a:solidFill>
                  <a:schemeClr val="tx2">
                    <a:lumMod val="50000"/>
                  </a:schemeClr>
                </a:solidFill>
              </a:rPr>
              <a:t>Two items can have the same partition key, but they must have a different sort key</a:t>
            </a:r>
            <a:r>
              <a:rPr lang="en-US" sz="2400" dirty="0" smtClean="0">
                <a:solidFill>
                  <a:schemeClr val="tx2">
                    <a:lumMod val="50000"/>
                  </a:schemeClr>
                </a:solidFill>
              </a:rPr>
              <a:t>.</a:t>
            </a:r>
          </a:p>
          <a:p>
            <a:pPr algn="just"/>
            <a:endParaRPr lang="en-US" sz="2400" dirty="0" smtClean="0">
              <a:solidFill>
                <a:schemeClr val="tx2">
                  <a:lumMod val="50000"/>
                </a:schemeClr>
              </a:solidFill>
            </a:endParaRPr>
          </a:p>
          <a:p>
            <a:pPr algn="just">
              <a:buFont typeface="Arial" pitchFamily="34" charset="0"/>
              <a:buChar char="•"/>
            </a:pPr>
            <a:r>
              <a:rPr lang="en-US" sz="2400" dirty="0" smtClean="0">
                <a:solidFill>
                  <a:schemeClr val="tx2">
                    <a:lumMod val="50000"/>
                  </a:schemeClr>
                </a:solidFill>
              </a:rPr>
              <a:t>All items with the same partition key are stored together, in sorted order by sort key value.</a:t>
            </a:r>
            <a:endParaRPr lang="en-US" sz="2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smtClean="0">
                <a:solidFill>
                  <a:schemeClr val="accent5"/>
                </a:solidFill>
                <a:latin typeface="Arial Narrow" pitchFamily="34" charset="0"/>
              </a:rPr>
              <a:t>DynamoDB </a:t>
            </a:r>
            <a:r>
              <a:rPr lang="en-US" sz="2800" kern="0" dirty="0" smtClean="0">
                <a:solidFill>
                  <a:schemeClr val="accent5"/>
                </a:solidFill>
                <a:latin typeface="Arial Narrow" pitchFamily="34" charset="0"/>
              </a:rPr>
              <a:t>Streams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085282"/>
            <a:ext cx="8728009" cy="5188190"/>
          </a:xfrm>
        </p:spPr>
        <p:txBody>
          <a:bodyPr/>
          <a:lstStyle/>
          <a:p>
            <a:r>
              <a:rPr lang="en-US" sz="2400" b="1" dirty="0" smtClean="0"/>
              <a:t>Local Secondary Index</a:t>
            </a:r>
          </a:p>
          <a:p>
            <a:pPr lvl="1"/>
            <a:r>
              <a:rPr lang="en-US" sz="2400" b="1" dirty="0" smtClean="0"/>
              <a:t>Has the SAME Partition key, different sort key.</a:t>
            </a:r>
          </a:p>
          <a:p>
            <a:pPr lvl="1"/>
            <a:r>
              <a:rPr lang="en-US" sz="2400" b="1" dirty="0" smtClean="0"/>
              <a:t>Can ONLY be created when creating a table. They cannot be removed or modified later.</a:t>
            </a:r>
          </a:p>
          <a:p>
            <a:endParaRPr lang="en-US" sz="2400" b="1" dirty="0" smtClean="0"/>
          </a:p>
          <a:p>
            <a:r>
              <a:rPr lang="en-US" sz="2400" b="1" dirty="0" smtClean="0"/>
              <a:t>Global Secondary Index</a:t>
            </a:r>
          </a:p>
          <a:p>
            <a:pPr lvl="1"/>
            <a:r>
              <a:rPr lang="en-US" sz="2400" b="1" dirty="0" smtClean="0"/>
              <a:t>Has DIFFERENT Partition key and different sort key.</a:t>
            </a:r>
          </a:p>
          <a:p>
            <a:pPr lvl="1"/>
            <a:r>
              <a:rPr lang="en-US" sz="2400" b="1" dirty="0" smtClean="0"/>
              <a:t>Can be created at table creation or </a:t>
            </a:r>
            <a:r>
              <a:rPr lang="en-US" sz="2400" b="1" dirty="0" smtClean="0"/>
              <a:t>added </a:t>
            </a:r>
            <a:r>
              <a:rPr lang="en-US" sz="2400" b="1" dirty="0" smtClean="0"/>
              <a:t>LATER.</a:t>
            </a:r>
            <a:endParaRPr lang="en-US" sz="2400" b="1"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smtClean="0">
                <a:solidFill>
                  <a:schemeClr val="accent5"/>
                </a:solidFill>
                <a:latin typeface="Arial Narrow" pitchFamily="34" charset="0"/>
              </a:rPr>
              <a:t>DynamoDB </a:t>
            </a:r>
            <a:r>
              <a:rPr lang="en-US" sz="2800" kern="0" dirty="0" smtClean="0">
                <a:solidFill>
                  <a:schemeClr val="accent5"/>
                </a:solidFill>
                <a:latin typeface="Arial Narrow" pitchFamily="34" charset="0"/>
              </a:rPr>
              <a:t>Streams</a:t>
            </a:r>
            <a:endParaRPr lang="en-US" sz="2800" b="1" kern="0" dirty="0">
              <a:solidFill>
                <a:schemeClr val="accent5"/>
              </a:solidFill>
              <a:latin typeface="Arial Narrow" pitchFamily="34" charset="0"/>
            </a:endParaRPr>
          </a:p>
        </p:txBody>
      </p:sp>
      <p:sp>
        <p:nvSpPr>
          <p:cNvPr id="7" name="Content Placeholder 4"/>
          <p:cNvSpPr>
            <a:spLocks noGrp="1"/>
          </p:cNvSpPr>
          <p:nvPr>
            <p:ph idx="1"/>
          </p:nvPr>
        </p:nvSpPr>
        <p:spPr>
          <a:xfrm>
            <a:off x="740082" y="1282262"/>
            <a:ext cx="8728009" cy="4991210"/>
          </a:xfrm>
        </p:spPr>
        <p:txBody>
          <a:bodyPr/>
          <a:lstStyle/>
          <a:p>
            <a:pPr>
              <a:buNone/>
            </a:pPr>
            <a:r>
              <a:rPr lang="en-US" sz="2400" b="1" dirty="0" smtClean="0"/>
              <a:t>Used to capture any kind of modification of the DynamoDB tables.</a:t>
            </a:r>
          </a:p>
          <a:p>
            <a:pPr lvl="1"/>
            <a:r>
              <a:rPr lang="en-US" sz="2400" dirty="0" smtClean="0"/>
              <a:t>If a new item is added to the table, the stream captures an image of the entire item, including all of its attributes.</a:t>
            </a:r>
          </a:p>
          <a:p>
            <a:endParaRPr lang="en-US" sz="2400" dirty="0" smtClean="0"/>
          </a:p>
          <a:p>
            <a:pPr lvl="1"/>
            <a:r>
              <a:rPr lang="en-US" sz="2400" dirty="0" smtClean="0"/>
              <a:t>If an item is updated, the stream captures the "before" and "after" image of any attributes that were modified in the item.</a:t>
            </a:r>
          </a:p>
          <a:p>
            <a:endParaRPr lang="en-US" sz="2400" dirty="0" smtClean="0"/>
          </a:p>
          <a:p>
            <a:pPr lvl="1"/>
            <a:r>
              <a:rPr lang="en-US" sz="2400" dirty="0" smtClean="0"/>
              <a:t>If an item is deleted from the table, the stream captures an image of the entire before it was deleted.</a:t>
            </a:r>
            <a:endParaRPr lang="en-US" sz="24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smtClean="0">
                <a:solidFill>
                  <a:schemeClr val="accent5"/>
                </a:solidFill>
                <a:latin typeface="Arial Narrow" pitchFamily="34" charset="0"/>
              </a:rPr>
              <a:t>DynamoDB Streams</a:t>
            </a:r>
            <a:endParaRPr lang="en-US" b="1" dirty="0"/>
          </a:p>
        </p:txBody>
      </p:sp>
      <p:pic>
        <p:nvPicPr>
          <p:cNvPr id="1286145" name="Picture 1"/>
          <p:cNvPicPr>
            <a:picLocks noChangeAspect="1" noChangeArrowheads="1"/>
          </p:cNvPicPr>
          <p:nvPr/>
        </p:nvPicPr>
        <p:blipFill>
          <a:blip r:embed="rId2" cstate="print"/>
          <a:srcRect/>
          <a:stretch>
            <a:fillRect/>
          </a:stretch>
        </p:blipFill>
        <p:spPr bwMode="auto">
          <a:xfrm>
            <a:off x="872358" y="1267809"/>
            <a:ext cx="7819697" cy="48200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smtClean="0">
                <a:solidFill>
                  <a:schemeClr val="accent5"/>
                </a:solidFill>
                <a:latin typeface="Arial Narrow" pitchFamily="34" charset="0"/>
              </a:rPr>
              <a:t>Reading </a:t>
            </a:r>
            <a:r>
              <a:rPr lang="en-US" sz="2800" kern="0" dirty="0" smtClean="0">
                <a:solidFill>
                  <a:schemeClr val="accent5"/>
                </a:solidFill>
                <a:latin typeface="Arial Narrow" pitchFamily="34" charset="0"/>
              </a:rPr>
              <a:t>Data From a </a:t>
            </a:r>
            <a:r>
              <a:rPr lang="en-US" sz="2800" kern="0" dirty="0" smtClean="0">
                <a:solidFill>
                  <a:schemeClr val="accent5"/>
                </a:solidFill>
                <a:latin typeface="Arial Narrow" pitchFamily="34" charset="0"/>
              </a:rPr>
              <a:t>Table</a:t>
            </a:r>
            <a:endParaRPr lang="en-US" b="1" dirty="0"/>
          </a:p>
        </p:txBody>
      </p:sp>
      <p:sp>
        <p:nvSpPr>
          <p:cNvPr id="4" name="Rectangle 3"/>
          <p:cNvSpPr/>
          <p:nvPr/>
        </p:nvSpPr>
        <p:spPr>
          <a:xfrm>
            <a:off x="752804" y="1608388"/>
            <a:ext cx="8769568" cy="3600986"/>
          </a:xfrm>
          <a:prstGeom prst="rect">
            <a:avLst/>
          </a:prstGeom>
        </p:spPr>
        <p:txBody>
          <a:bodyPr wrap="square">
            <a:spAutoFit/>
          </a:bodyPr>
          <a:lstStyle/>
          <a:p>
            <a:pPr algn="just"/>
            <a:r>
              <a:rPr lang="en-US" dirty="0" smtClean="0"/>
              <a:t>• </a:t>
            </a:r>
            <a:r>
              <a:rPr lang="en-US" b="1" dirty="0" err="1" smtClean="0"/>
              <a:t>GetItem</a:t>
            </a:r>
            <a:r>
              <a:rPr lang="en-US" dirty="0" smtClean="0"/>
              <a:t> – Retrieves a single item from a table. This is the most efficient way to read a single item</a:t>
            </a:r>
            <a:r>
              <a:rPr lang="en-US" dirty="0" smtClean="0"/>
              <a:t>, because </a:t>
            </a:r>
            <a:r>
              <a:rPr lang="en-US" dirty="0" smtClean="0"/>
              <a:t>it provides direct access to the physical location of the item. (DynamoDB also </a:t>
            </a:r>
            <a:r>
              <a:rPr lang="en-US" dirty="0" smtClean="0"/>
              <a:t>provides </a:t>
            </a:r>
            <a:r>
              <a:rPr lang="en-US" b="1" dirty="0" err="1" smtClean="0"/>
              <a:t>BatchGetItem</a:t>
            </a:r>
            <a:r>
              <a:rPr lang="en-US" dirty="0" smtClean="0"/>
              <a:t> </a:t>
            </a:r>
            <a:r>
              <a:rPr lang="en-US" dirty="0" smtClean="0"/>
              <a:t>operation, allowing you to perform up to 100 </a:t>
            </a:r>
            <a:r>
              <a:rPr lang="en-US" dirty="0" err="1" smtClean="0"/>
              <a:t>GetItem</a:t>
            </a:r>
            <a:r>
              <a:rPr lang="en-US" dirty="0" smtClean="0"/>
              <a:t> calls in a single operation.)</a:t>
            </a:r>
          </a:p>
          <a:p>
            <a:pPr algn="just"/>
            <a:r>
              <a:rPr lang="en-US" dirty="0" smtClean="0"/>
              <a:t>• </a:t>
            </a:r>
            <a:r>
              <a:rPr lang="en-US" b="1" dirty="0" smtClean="0"/>
              <a:t>Query</a:t>
            </a:r>
            <a:r>
              <a:rPr lang="en-US" dirty="0" smtClean="0"/>
              <a:t> – Retrieves all of the items that have a specific partition key. Within those items, you can </a:t>
            </a:r>
            <a:r>
              <a:rPr lang="en-US" dirty="0" smtClean="0"/>
              <a:t>apply a </a:t>
            </a:r>
            <a:r>
              <a:rPr lang="en-US" dirty="0" smtClean="0"/>
              <a:t>condition to the sort key and retrieve only a subset of the data. Query provides quick, efficient </a:t>
            </a:r>
            <a:r>
              <a:rPr lang="en-US" dirty="0" smtClean="0"/>
              <a:t>access to </a:t>
            </a:r>
            <a:r>
              <a:rPr lang="en-US" dirty="0" smtClean="0"/>
              <a:t>the partitions where the data is stored. (For more information, see Partitions and </a:t>
            </a:r>
            <a:r>
              <a:rPr lang="en-US" dirty="0" smtClean="0"/>
              <a:t>Data Distribution </a:t>
            </a:r>
            <a:r>
              <a:rPr lang="en-US" dirty="0" smtClean="0"/>
              <a:t>(p. 20).)</a:t>
            </a:r>
          </a:p>
          <a:p>
            <a:pPr algn="just"/>
            <a:r>
              <a:rPr lang="en-US" dirty="0" smtClean="0"/>
              <a:t>• </a:t>
            </a:r>
            <a:r>
              <a:rPr lang="en-US" b="1" dirty="0" smtClean="0"/>
              <a:t>Scan</a:t>
            </a:r>
            <a:r>
              <a:rPr lang="en-US" dirty="0" smtClean="0"/>
              <a:t> – Retrieves all of the items in the specified table. (This operation should not be used with </a:t>
            </a:r>
            <a:r>
              <a:rPr lang="en-US" dirty="0" smtClean="0"/>
              <a:t>large tables</a:t>
            </a:r>
            <a:r>
              <a:rPr lang="en-US" dirty="0" smtClean="0"/>
              <a:t>, because it can consume large amounts of system resources.)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dirty="0">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dirty="0">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dirty="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dirty="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dirty="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dirty="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dirty="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dirty="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dirty="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dirty="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dirty="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1285082" y="1353098"/>
            <a:ext cx="4358640" cy="1214718"/>
            <a:chOff x="1285082" y="2064674"/>
            <a:chExt cx="4358640" cy="12147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DynamoDB Fundamentals</a:t>
              </a:r>
              <a:endParaRPr lang="en-US" sz="1600" dirty="0">
                <a:solidFill>
                  <a:srgbClr val="1F497D">
                    <a:lumMod val="50000"/>
                  </a:srgbClr>
                </a:solidFill>
              </a:endParaRP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DynamoDB Indexes</a:t>
              </a:r>
              <a:endParaRPr lang="en-US" sz="1600" dirty="0" smtClean="0">
                <a:solidFill>
                  <a:srgbClr val="1F497D">
                    <a:lumMod val="50000"/>
                  </a:srgbClr>
                </a:solidFill>
              </a:endParaRP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60.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7.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7346</TotalTime>
  <Words>1689</Words>
  <Application>Microsoft Office PowerPoint</Application>
  <PresentationFormat>A4 Paper (210x297 mm)</PresentationFormat>
  <Paragraphs>203</Paragraphs>
  <Slides>28</Slides>
  <Notes>12</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28</vt:i4>
      </vt:variant>
    </vt:vector>
  </HeadingPairs>
  <TitlesOfParts>
    <vt:vector size="80"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AWS – DynamicDB</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DynamicDB Fundamentals</vt:lpstr>
      <vt:lpstr>What is DynamoDB?</vt:lpstr>
      <vt:lpstr>Facts about DynamoDB?</vt:lpstr>
      <vt:lpstr>The Basics</vt:lpstr>
      <vt:lpstr>The Basics</vt:lpstr>
      <vt:lpstr>Pricing</vt:lpstr>
      <vt:lpstr>Pricing Example</vt:lpstr>
      <vt:lpstr>Pricing Example</vt:lpstr>
      <vt:lpstr>Pricing Example</vt:lpstr>
      <vt:lpstr>Data Types</vt:lpstr>
      <vt:lpstr>DynamicDB Indexes</vt:lpstr>
      <vt:lpstr>DynamoDB - Primary Keys</vt:lpstr>
      <vt:lpstr>DynamoDB - Primary Keys</vt:lpstr>
      <vt:lpstr>DynamoDB - Primary Keys -&gt; Usage Scenarios</vt:lpstr>
      <vt:lpstr>DynamoDB Streams</vt:lpstr>
      <vt:lpstr>DynamoDB Streams</vt:lpstr>
      <vt:lpstr>DynamoDB Streams</vt:lpstr>
      <vt:lpstr>Reading Data From a Table</vt:lpstr>
      <vt:lpstr>Slide 28</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306</cp:revision>
  <dcterms:created xsi:type="dcterms:W3CDTF">2015-03-06T11:43:58Z</dcterms:created>
  <dcterms:modified xsi:type="dcterms:W3CDTF">2016-08-26T06:23:08Z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